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6" r:id="rId2"/>
  </p:sldMasterIdLst>
  <p:notesMasterIdLst>
    <p:notesMasterId r:id="rId49"/>
  </p:notesMasterIdLst>
  <p:handoutMasterIdLst>
    <p:handoutMasterId r:id="rId50"/>
  </p:handoutMasterIdLst>
  <p:sldIdLst>
    <p:sldId id="944" r:id="rId3"/>
    <p:sldId id="1285" r:id="rId4"/>
    <p:sldId id="260" r:id="rId5"/>
    <p:sldId id="1286" r:id="rId6"/>
    <p:sldId id="1287" r:id="rId7"/>
    <p:sldId id="1288" r:id="rId8"/>
    <p:sldId id="1289" r:id="rId9"/>
    <p:sldId id="1292" r:id="rId10"/>
    <p:sldId id="1293" r:id="rId11"/>
    <p:sldId id="1294" r:id="rId12"/>
    <p:sldId id="1295" r:id="rId13"/>
    <p:sldId id="1296" r:id="rId14"/>
    <p:sldId id="1297" r:id="rId15"/>
    <p:sldId id="1323" r:id="rId16"/>
    <p:sldId id="1320" r:id="rId17"/>
    <p:sldId id="1321" r:id="rId18"/>
    <p:sldId id="1301" r:id="rId19"/>
    <p:sldId id="1302" r:id="rId20"/>
    <p:sldId id="1303" r:id="rId21"/>
    <p:sldId id="1304" r:id="rId22"/>
    <p:sldId id="1305" r:id="rId23"/>
    <p:sldId id="1322" r:id="rId24"/>
    <p:sldId id="1307" r:id="rId25"/>
    <p:sldId id="1308" r:id="rId26"/>
    <p:sldId id="1331" r:id="rId27"/>
    <p:sldId id="1330" r:id="rId28"/>
    <p:sldId id="1311" r:id="rId29"/>
    <p:sldId id="1309" r:id="rId30"/>
    <p:sldId id="1329" r:id="rId31"/>
    <p:sldId id="1312" r:id="rId32"/>
    <p:sldId id="1335" r:id="rId33"/>
    <p:sldId id="1334" r:id="rId34"/>
    <p:sldId id="1333" r:id="rId35"/>
    <p:sldId id="1310" r:id="rId36"/>
    <p:sldId id="1316" r:id="rId37"/>
    <p:sldId id="1313" r:id="rId38"/>
    <p:sldId id="1260" r:id="rId39"/>
    <p:sldId id="1261" r:id="rId40"/>
    <p:sldId id="1254" r:id="rId41"/>
    <p:sldId id="1272" r:id="rId42"/>
    <p:sldId id="1319" r:id="rId43"/>
    <p:sldId id="1268" r:id="rId44"/>
    <p:sldId id="1317" r:id="rId45"/>
    <p:sldId id="1318" r:id="rId46"/>
    <p:sldId id="1314" r:id="rId47"/>
    <p:sldId id="1315"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74D565-D5E4-43F6-804C-30EB55E41E8E}">
          <p14:sldIdLst>
            <p14:sldId id="944"/>
            <p14:sldId id="1285"/>
            <p14:sldId id="260"/>
            <p14:sldId id="1286"/>
            <p14:sldId id="1287"/>
            <p14:sldId id="1288"/>
            <p14:sldId id="1289"/>
            <p14:sldId id="1292"/>
            <p14:sldId id="1293"/>
            <p14:sldId id="1294"/>
            <p14:sldId id="1295"/>
            <p14:sldId id="1296"/>
            <p14:sldId id="1297"/>
            <p14:sldId id="1323"/>
            <p14:sldId id="1320"/>
            <p14:sldId id="1321"/>
            <p14:sldId id="1301"/>
            <p14:sldId id="1302"/>
            <p14:sldId id="1303"/>
            <p14:sldId id="1304"/>
            <p14:sldId id="1305"/>
            <p14:sldId id="1322"/>
            <p14:sldId id="1307"/>
            <p14:sldId id="1308"/>
            <p14:sldId id="1331"/>
            <p14:sldId id="1330"/>
            <p14:sldId id="1311"/>
            <p14:sldId id="1309"/>
            <p14:sldId id="1329"/>
            <p14:sldId id="1312"/>
            <p14:sldId id="1335"/>
            <p14:sldId id="1334"/>
            <p14:sldId id="1333"/>
            <p14:sldId id="1310"/>
          </p14:sldIdLst>
        </p14:section>
        <p14:section name="Thank you" id="{A8702B9D-DFD4-4421-9E8B-F4CABFB657F8}">
          <p14:sldIdLst/>
        </p14:section>
        <p14:section name="Appendix" id="{5D1307D8-EF04-4D4D-A99C-69B0B19EA932}">
          <p14:sldIdLst>
            <p14:sldId id="1316"/>
            <p14:sldId id="1313"/>
            <p14:sldId id="1260"/>
            <p14:sldId id="1261"/>
            <p14:sldId id="1254"/>
            <p14:sldId id="1272"/>
            <p14:sldId id="1319"/>
            <p14:sldId id="1268"/>
            <p14:sldId id="1317"/>
            <p14:sldId id="1318"/>
            <p14:sldId id="1314"/>
            <p14:sldId id="1315"/>
          </p14:sldIdLst>
        </p14:section>
        <p14:section name="Appendix" id="{03627FCA-B06F-4ED7-AAB2-8B4C4B3CFD1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FC"/>
    <a:srgbClr val="F7FDF9"/>
    <a:srgbClr val="003B88"/>
    <a:srgbClr val="00457B"/>
    <a:srgbClr val="F13D7D"/>
    <a:srgbClr val="C90027"/>
    <a:srgbClr val="17406D"/>
    <a:srgbClr val="F2F2F2"/>
    <a:srgbClr val="507194"/>
    <a:srgbClr val="0B53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4CF2C3-B0F6-498B-B828-AD5CAE322BFE}" v="1" dt="2025-07-23T03:51:02.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yip@connect.hku.hk" userId="S::u3638367@connect.hku.hk::09237dc9-99bb-4602-914f-101a10be3279" providerId="AD" clId="Web-{CAB1D700-495B-6B72-202F-57B2307B115C}"/>
    <pc:docChg chg="modSld">
      <pc:chgData name="daniel.yip@connect.hku.hk" userId="S::u3638367@connect.hku.hk::09237dc9-99bb-4602-914f-101a10be3279" providerId="AD" clId="Web-{CAB1D700-495B-6B72-202F-57B2307B115C}" dt="2025-07-15T10:55:34.708" v="0"/>
      <pc:docMkLst>
        <pc:docMk/>
      </pc:docMkLst>
      <pc:sldChg chg="mod modShow">
        <pc:chgData name="daniel.yip@connect.hku.hk" userId="S::u3638367@connect.hku.hk::09237dc9-99bb-4602-914f-101a10be3279" providerId="AD" clId="Web-{CAB1D700-495B-6B72-202F-57B2307B115C}" dt="2025-07-15T10:55:34.708" v="0"/>
        <pc:sldMkLst>
          <pc:docMk/>
          <pc:sldMk cId="2895167859" sldId="1311"/>
        </pc:sldMkLst>
      </pc:sldChg>
    </pc:docChg>
  </pc:docChgLst>
  <pc:docChgLst>
    <pc:chgData name="daniel.yip@connect.hku.hk" userId="S::u3638367@connect.hku.hk::09237dc9-99bb-4602-914f-101a10be3279" providerId="AD" clId="Web-{15C0ADCF-D1A4-82A8-0D6C-9B1D30382531}"/>
    <pc:docChg chg="modSld">
      <pc:chgData name="daniel.yip@connect.hku.hk" userId="S::u3638367@connect.hku.hk::09237dc9-99bb-4602-914f-101a10be3279" providerId="AD" clId="Web-{15C0ADCF-D1A4-82A8-0D6C-9B1D30382531}" dt="2025-07-16T06:22:02.230" v="9" actId="20577"/>
      <pc:docMkLst>
        <pc:docMk/>
      </pc:docMkLst>
      <pc:sldChg chg="modSp">
        <pc:chgData name="daniel.yip@connect.hku.hk" userId="S::u3638367@connect.hku.hk::09237dc9-99bb-4602-914f-101a10be3279" providerId="AD" clId="Web-{15C0ADCF-D1A4-82A8-0D6C-9B1D30382531}" dt="2025-07-16T06:22:02.230" v="9" actId="20577"/>
        <pc:sldMkLst>
          <pc:docMk/>
          <pc:sldMk cId="707239056" sldId="1303"/>
        </pc:sldMkLst>
        <pc:spChg chg="mod">
          <ac:chgData name="daniel.yip@connect.hku.hk" userId="S::u3638367@connect.hku.hk::09237dc9-99bb-4602-914f-101a10be3279" providerId="AD" clId="Web-{15C0ADCF-D1A4-82A8-0D6C-9B1D30382531}" dt="2025-07-16T06:22:02.230" v="9" actId="20577"/>
          <ac:spMkLst>
            <pc:docMk/>
            <pc:sldMk cId="707239056" sldId="1303"/>
            <ac:spMk id="19" creationId="{D210406F-8664-C143-516F-AE06853B669C}"/>
          </ac:spMkLst>
        </pc:spChg>
      </pc:sldChg>
      <pc:sldChg chg="modSp">
        <pc:chgData name="daniel.yip@connect.hku.hk" userId="S::u3638367@connect.hku.hk::09237dc9-99bb-4602-914f-101a10be3279" providerId="AD" clId="Web-{15C0ADCF-D1A4-82A8-0D6C-9B1D30382531}" dt="2025-07-16T06:13:52.774" v="2" actId="20577"/>
        <pc:sldMkLst>
          <pc:docMk/>
          <pc:sldMk cId="1438793204" sldId="1321"/>
        </pc:sldMkLst>
        <pc:spChg chg="mod">
          <ac:chgData name="daniel.yip@connect.hku.hk" userId="S::u3638367@connect.hku.hk::09237dc9-99bb-4602-914f-101a10be3279" providerId="AD" clId="Web-{15C0ADCF-D1A4-82A8-0D6C-9B1D30382531}" dt="2025-07-16T06:13:52.774" v="2" actId="20577"/>
          <ac:spMkLst>
            <pc:docMk/>
            <pc:sldMk cId="1438793204" sldId="1321"/>
            <ac:spMk id="52" creationId="{5B47D8D2-C086-21A5-5EE1-71CB93B91804}"/>
          </ac:spMkLst>
        </pc:spChg>
      </pc:sldChg>
      <pc:sldChg chg="modSp">
        <pc:chgData name="daniel.yip@connect.hku.hk" userId="S::u3638367@connect.hku.hk::09237dc9-99bb-4602-914f-101a10be3279" providerId="AD" clId="Web-{15C0ADCF-D1A4-82A8-0D6C-9B1D30382531}" dt="2025-07-16T06:18:09.400" v="8"/>
        <pc:sldMkLst>
          <pc:docMk/>
          <pc:sldMk cId="3723125991" sldId="1322"/>
        </pc:sldMkLst>
        <pc:spChg chg="mod">
          <ac:chgData name="daniel.yip@connect.hku.hk" userId="S::u3638367@connect.hku.hk::09237dc9-99bb-4602-914f-101a10be3279" providerId="AD" clId="Web-{15C0ADCF-D1A4-82A8-0D6C-9B1D30382531}" dt="2025-07-16T06:18:09.400" v="8"/>
          <ac:spMkLst>
            <pc:docMk/>
            <pc:sldMk cId="3723125991" sldId="1322"/>
            <ac:spMk id="84" creationId="{75958EDB-2FB8-B02D-D343-E21A73089FA3}"/>
          </ac:spMkLst>
        </pc:spChg>
      </pc:sldChg>
    </pc:docChg>
  </pc:docChgLst>
  <pc:docChgLst>
    <pc:chgData name="songis@connect.hku.hk" userId="1498720e-1893-4c74-b0b4-9c3a22aea45d" providerId="ADAL" clId="{9C4CF2C3-B0F6-498B-B828-AD5CAE322BFE}"/>
    <pc:docChg chg="undo redo custSel addSld delSld modSld sldOrd modSection modNotesMaster modHandout">
      <pc:chgData name="songis@connect.hku.hk" userId="1498720e-1893-4c74-b0b4-9c3a22aea45d" providerId="ADAL" clId="{9C4CF2C3-B0F6-498B-B828-AD5CAE322BFE}" dt="2025-07-23T03:51:02.364" v="2774"/>
      <pc:docMkLst>
        <pc:docMk/>
      </pc:docMkLst>
      <pc:sldChg chg="addSp delSp modSp add mod modNotesTx">
        <pc:chgData name="songis@connect.hku.hk" userId="1498720e-1893-4c74-b0b4-9c3a22aea45d" providerId="ADAL" clId="{9C4CF2C3-B0F6-498B-B828-AD5CAE322BFE}" dt="2025-07-08T07:58:01.457" v="140" actId="20577"/>
        <pc:sldMkLst>
          <pc:docMk/>
          <pc:sldMk cId="2467009335" sldId="1253"/>
        </pc:sldMkLst>
      </pc:sldChg>
      <pc:sldChg chg="addSp delSp modSp add mod ord modNotesTx">
        <pc:chgData name="songis@connect.hku.hk" userId="1498720e-1893-4c74-b0b4-9c3a22aea45d" providerId="ADAL" clId="{9C4CF2C3-B0F6-498B-B828-AD5CAE322BFE}" dt="2025-07-08T08:01:50.243" v="155" actId="1076"/>
        <pc:sldMkLst>
          <pc:docMk/>
          <pc:sldMk cId="678743077" sldId="1276"/>
        </pc:sldMkLst>
      </pc:sldChg>
      <pc:sldChg chg="new del">
        <pc:chgData name="songis@connect.hku.hk" userId="1498720e-1893-4c74-b0b4-9c3a22aea45d" providerId="ADAL" clId="{9C4CF2C3-B0F6-498B-B828-AD5CAE322BFE}" dt="2025-07-08T03:05:17.457" v="1" actId="47"/>
        <pc:sldMkLst>
          <pc:docMk/>
          <pc:sldMk cId="3056361922" sldId="1276"/>
        </pc:sldMkLst>
      </pc:sldChg>
      <pc:sldChg chg="add del">
        <pc:chgData name="songis@connect.hku.hk" userId="1498720e-1893-4c74-b0b4-9c3a22aea45d" providerId="ADAL" clId="{9C4CF2C3-B0F6-498B-B828-AD5CAE322BFE}" dt="2025-07-08T06:50:38.360" v="42"/>
        <pc:sldMkLst>
          <pc:docMk/>
          <pc:sldMk cId="1973425861" sldId="1277"/>
        </pc:sldMkLst>
      </pc:sldChg>
      <pc:sldChg chg="addSp delSp modSp add">
        <pc:chgData name="songis@connect.hku.hk" userId="1498720e-1893-4c74-b0b4-9c3a22aea45d" providerId="ADAL" clId="{9C4CF2C3-B0F6-498B-B828-AD5CAE322BFE}" dt="2025-07-08T08:01:39.953" v="154" actId="1076"/>
        <pc:sldMkLst>
          <pc:docMk/>
          <pc:sldMk cId="2146722726" sldId="1277"/>
        </pc:sldMkLst>
      </pc:sldChg>
      <pc:sldChg chg="addSp delSp modSp add mod">
        <pc:chgData name="songis@connect.hku.hk" userId="1498720e-1893-4c74-b0b4-9c3a22aea45d" providerId="ADAL" clId="{9C4CF2C3-B0F6-498B-B828-AD5CAE322BFE}" dt="2025-07-08T08:03:28.209" v="168" actId="1076"/>
        <pc:sldMkLst>
          <pc:docMk/>
          <pc:sldMk cId="2489402468" sldId="1278"/>
        </pc:sldMkLst>
      </pc:sldChg>
      <pc:sldChg chg="addSp delSp modSp add">
        <pc:chgData name="songis@connect.hku.hk" userId="1498720e-1893-4c74-b0b4-9c3a22aea45d" providerId="ADAL" clId="{9C4CF2C3-B0F6-498B-B828-AD5CAE322BFE}" dt="2025-07-08T08:03:42.760" v="171" actId="1076"/>
        <pc:sldMkLst>
          <pc:docMk/>
          <pc:sldMk cId="1250905835" sldId="1279"/>
        </pc:sldMkLst>
      </pc:sldChg>
      <pc:sldChg chg="addSp delSp modSp add mod modNotesTx">
        <pc:chgData name="songis@connect.hku.hk" userId="1498720e-1893-4c74-b0b4-9c3a22aea45d" providerId="ADAL" clId="{9C4CF2C3-B0F6-498B-B828-AD5CAE322BFE}" dt="2025-07-08T08:04:34.110" v="177" actId="20577"/>
        <pc:sldMkLst>
          <pc:docMk/>
          <pc:sldMk cId="390905308" sldId="1280"/>
        </pc:sldMkLst>
      </pc:sldChg>
      <pc:sldChg chg="addSp delSp modSp add mod modNotesTx">
        <pc:chgData name="songis@connect.hku.hk" userId="1498720e-1893-4c74-b0b4-9c3a22aea45d" providerId="ADAL" clId="{9C4CF2C3-B0F6-498B-B828-AD5CAE322BFE}" dt="2025-07-08T08:07:36.113" v="328" actId="15"/>
        <pc:sldMkLst>
          <pc:docMk/>
          <pc:sldMk cId="4086624899" sldId="1281"/>
        </pc:sldMkLst>
      </pc:sldChg>
      <pc:sldChg chg="modSp mod modNotesTx">
        <pc:chgData name="songis@connect.hku.hk" userId="1498720e-1893-4c74-b0b4-9c3a22aea45d" providerId="ADAL" clId="{9C4CF2C3-B0F6-498B-B828-AD5CAE322BFE}" dt="2025-07-14T09:37:26.493" v="1872" actId="20577"/>
        <pc:sldMkLst>
          <pc:docMk/>
          <pc:sldMk cId="3964611344" sldId="1288"/>
        </pc:sldMkLst>
        <pc:spChg chg="mod">
          <ac:chgData name="songis@connect.hku.hk" userId="1498720e-1893-4c74-b0b4-9c3a22aea45d" providerId="ADAL" clId="{9C4CF2C3-B0F6-498B-B828-AD5CAE322BFE}" dt="2025-07-14T09:37:19.306" v="1861" actId="20577"/>
          <ac:spMkLst>
            <pc:docMk/>
            <pc:sldMk cId="3964611344" sldId="1288"/>
            <ac:spMk id="25" creationId="{27506793-67C8-6ED5-53BE-CF27C23F1516}"/>
          </ac:spMkLst>
        </pc:spChg>
      </pc:sldChg>
      <pc:sldChg chg="modNotesTx">
        <pc:chgData name="songis@connect.hku.hk" userId="1498720e-1893-4c74-b0b4-9c3a22aea45d" providerId="ADAL" clId="{9C4CF2C3-B0F6-498B-B828-AD5CAE322BFE}" dt="2025-07-18T07:31:36.312" v="2771" actId="20577"/>
        <pc:sldMkLst>
          <pc:docMk/>
          <pc:sldMk cId="3184182650" sldId="1289"/>
        </pc:sldMkLst>
      </pc:sldChg>
      <pc:sldChg chg="addSp delSp modSp mod modNotesTx">
        <pc:chgData name="songis@connect.hku.hk" userId="1498720e-1893-4c74-b0b4-9c3a22aea45d" providerId="ADAL" clId="{9C4CF2C3-B0F6-498B-B828-AD5CAE322BFE}" dt="2025-07-16T02:32:07.049" v="2441" actId="1076"/>
        <pc:sldMkLst>
          <pc:docMk/>
          <pc:sldMk cId="254849938" sldId="1292"/>
        </pc:sldMkLst>
        <pc:spChg chg="mod ord">
          <ac:chgData name="songis@connect.hku.hk" userId="1498720e-1893-4c74-b0b4-9c3a22aea45d" providerId="ADAL" clId="{9C4CF2C3-B0F6-498B-B828-AD5CAE322BFE}" dt="2025-07-16T02:31:41.987" v="2435" actId="166"/>
          <ac:spMkLst>
            <pc:docMk/>
            <pc:sldMk cId="254849938" sldId="1292"/>
            <ac:spMk id="8" creationId="{5261FCA8-63B4-9589-CD4E-C9F4D2F276DA}"/>
          </ac:spMkLst>
        </pc:spChg>
        <pc:spChg chg="ord">
          <ac:chgData name="songis@connect.hku.hk" userId="1498720e-1893-4c74-b0b4-9c3a22aea45d" providerId="ADAL" clId="{9C4CF2C3-B0F6-498B-B828-AD5CAE322BFE}" dt="2025-07-16T02:14:42.115" v="2391" actId="167"/>
          <ac:spMkLst>
            <pc:docMk/>
            <pc:sldMk cId="254849938" sldId="1292"/>
            <ac:spMk id="24" creationId="{38958DD1-44E0-DC6F-99FA-78A6E54FDEA1}"/>
          </ac:spMkLst>
        </pc:spChg>
        <pc:picChg chg="add mod ord">
          <ac:chgData name="songis@connect.hku.hk" userId="1498720e-1893-4c74-b0b4-9c3a22aea45d" providerId="ADAL" clId="{9C4CF2C3-B0F6-498B-B828-AD5CAE322BFE}" dt="2025-07-16T02:32:07.049" v="2441" actId="1076"/>
          <ac:picMkLst>
            <pc:docMk/>
            <pc:sldMk cId="254849938" sldId="1292"/>
            <ac:picMk id="7" creationId="{A65E473C-8EC2-A2DB-2F5B-63B7DA3A3B33}"/>
          </ac:picMkLst>
        </pc:picChg>
      </pc:sldChg>
      <pc:sldChg chg="addSp delSp modSp mod modNotesTx">
        <pc:chgData name="songis@connect.hku.hk" userId="1498720e-1893-4c74-b0b4-9c3a22aea45d" providerId="ADAL" clId="{9C4CF2C3-B0F6-498B-B828-AD5CAE322BFE}" dt="2025-07-16T02:40:07.828" v="2498" actId="403"/>
        <pc:sldMkLst>
          <pc:docMk/>
          <pc:sldMk cId="1993177075" sldId="1293"/>
        </pc:sldMkLst>
        <pc:spChg chg="mod">
          <ac:chgData name="songis@connect.hku.hk" userId="1498720e-1893-4c74-b0b4-9c3a22aea45d" providerId="ADAL" clId="{9C4CF2C3-B0F6-498B-B828-AD5CAE322BFE}" dt="2025-07-16T02:38:21.205" v="2473" actId="14100"/>
          <ac:spMkLst>
            <pc:docMk/>
            <pc:sldMk cId="1993177075" sldId="1293"/>
            <ac:spMk id="3" creationId="{FD445B07-0593-F174-FD46-736FBBA624EF}"/>
          </ac:spMkLst>
        </pc:spChg>
        <pc:spChg chg="mod">
          <ac:chgData name="songis@connect.hku.hk" userId="1498720e-1893-4c74-b0b4-9c3a22aea45d" providerId="ADAL" clId="{9C4CF2C3-B0F6-498B-B828-AD5CAE322BFE}" dt="2025-07-16T02:40:07.828" v="2498" actId="403"/>
          <ac:spMkLst>
            <pc:docMk/>
            <pc:sldMk cId="1993177075" sldId="1293"/>
            <ac:spMk id="4" creationId="{271A1E70-78E2-C9F6-B375-6A24E3072BD5}"/>
          </ac:spMkLst>
        </pc:spChg>
        <pc:spChg chg="mod">
          <ac:chgData name="songis@connect.hku.hk" userId="1498720e-1893-4c74-b0b4-9c3a22aea45d" providerId="ADAL" clId="{9C4CF2C3-B0F6-498B-B828-AD5CAE322BFE}" dt="2025-07-16T02:37:52.323" v="2462" actId="14100"/>
          <ac:spMkLst>
            <pc:docMk/>
            <pc:sldMk cId="1993177075" sldId="1293"/>
            <ac:spMk id="7" creationId="{19D4C9F9-9C47-6F26-D9EF-9D6D82840CE2}"/>
          </ac:spMkLst>
        </pc:spChg>
        <pc:spChg chg="add mod">
          <ac:chgData name="songis@connect.hku.hk" userId="1498720e-1893-4c74-b0b4-9c3a22aea45d" providerId="ADAL" clId="{9C4CF2C3-B0F6-498B-B828-AD5CAE322BFE}" dt="2025-07-15T09:36:56.015" v="2252" actId="20577"/>
          <ac:spMkLst>
            <pc:docMk/>
            <pc:sldMk cId="1993177075" sldId="1293"/>
            <ac:spMk id="11" creationId="{75FDBAB1-D7DC-4E7E-ACD6-381CCE3122AE}"/>
          </ac:spMkLst>
        </pc:spChg>
        <pc:spChg chg="mod">
          <ac:chgData name="songis@connect.hku.hk" userId="1498720e-1893-4c74-b0b4-9c3a22aea45d" providerId="ADAL" clId="{9C4CF2C3-B0F6-498B-B828-AD5CAE322BFE}" dt="2025-07-16T02:38:29.765" v="2475" actId="14100"/>
          <ac:spMkLst>
            <pc:docMk/>
            <pc:sldMk cId="1993177075" sldId="1293"/>
            <ac:spMk id="23" creationId="{283863DF-BF19-9DA6-01DC-07D8337F174D}"/>
          </ac:spMkLst>
        </pc:spChg>
        <pc:spChg chg="mod ord">
          <ac:chgData name="songis@connect.hku.hk" userId="1498720e-1893-4c74-b0b4-9c3a22aea45d" providerId="ADAL" clId="{9C4CF2C3-B0F6-498B-B828-AD5CAE322BFE}" dt="2025-07-09T02:58:37.538" v="347" actId="167"/>
          <ac:spMkLst>
            <pc:docMk/>
            <pc:sldMk cId="1993177075" sldId="1293"/>
            <ac:spMk id="24" creationId="{502E5341-5321-589B-BB92-1D81E49685A7}"/>
          </ac:spMkLst>
        </pc:spChg>
        <pc:spChg chg="mod">
          <ac:chgData name="songis@connect.hku.hk" userId="1498720e-1893-4c74-b0b4-9c3a22aea45d" providerId="ADAL" clId="{9C4CF2C3-B0F6-498B-B828-AD5CAE322BFE}" dt="2025-07-16T02:38:37.291" v="2480" actId="404"/>
          <ac:spMkLst>
            <pc:docMk/>
            <pc:sldMk cId="1993177075" sldId="1293"/>
            <ac:spMk id="37" creationId="{3352979E-0147-7713-3F4B-166007195E8F}"/>
          </ac:spMkLst>
        </pc:spChg>
        <pc:picChg chg="mod">
          <ac:chgData name="songis@connect.hku.hk" userId="1498720e-1893-4c74-b0b4-9c3a22aea45d" providerId="ADAL" clId="{9C4CF2C3-B0F6-498B-B828-AD5CAE322BFE}" dt="2025-07-09T06:54:38.972" v="864" actId="1076"/>
          <ac:picMkLst>
            <pc:docMk/>
            <pc:sldMk cId="1993177075" sldId="1293"/>
            <ac:picMk id="5" creationId="{3D61D688-F2EA-DB12-6CFD-63C3619D6F88}"/>
          </ac:picMkLst>
        </pc:picChg>
        <pc:picChg chg="mod">
          <ac:chgData name="songis@connect.hku.hk" userId="1498720e-1893-4c74-b0b4-9c3a22aea45d" providerId="ADAL" clId="{9C4CF2C3-B0F6-498B-B828-AD5CAE322BFE}" dt="2025-07-09T06:54:38.972" v="864" actId="1076"/>
          <ac:picMkLst>
            <pc:docMk/>
            <pc:sldMk cId="1993177075" sldId="1293"/>
            <ac:picMk id="20" creationId="{53C2AB95-7643-3827-1BB1-5A9B46AA6E28}"/>
          </ac:picMkLst>
        </pc:picChg>
        <pc:picChg chg="mod">
          <ac:chgData name="songis@connect.hku.hk" userId="1498720e-1893-4c74-b0b4-9c3a22aea45d" providerId="ADAL" clId="{9C4CF2C3-B0F6-498B-B828-AD5CAE322BFE}" dt="2025-07-09T06:54:38.972" v="864" actId="1076"/>
          <ac:picMkLst>
            <pc:docMk/>
            <pc:sldMk cId="1993177075" sldId="1293"/>
            <ac:picMk id="22" creationId="{33946E81-86C0-DB00-67B0-81649BC20F47}"/>
          </ac:picMkLst>
        </pc:picChg>
        <pc:picChg chg="mod">
          <ac:chgData name="songis@connect.hku.hk" userId="1498720e-1893-4c74-b0b4-9c3a22aea45d" providerId="ADAL" clId="{9C4CF2C3-B0F6-498B-B828-AD5CAE322BFE}" dt="2025-07-09T06:54:38.972" v="864" actId="1076"/>
          <ac:picMkLst>
            <pc:docMk/>
            <pc:sldMk cId="1993177075" sldId="1293"/>
            <ac:picMk id="38" creationId="{7B73C850-C7E4-49EA-29BA-61B0EAB07C6F}"/>
          </ac:picMkLst>
        </pc:picChg>
        <pc:cxnChg chg="add mod">
          <ac:chgData name="songis@connect.hku.hk" userId="1498720e-1893-4c74-b0b4-9c3a22aea45d" providerId="ADAL" clId="{9C4CF2C3-B0F6-498B-B828-AD5CAE322BFE}" dt="2025-07-09T03:14:17.411" v="516" actId="13822"/>
          <ac:cxnSpMkLst>
            <pc:docMk/>
            <pc:sldMk cId="1993177075" sldId="1293"/>
            <ac:cxnSpMk id="9" creationId="{13511663-EAE6-0DE8-E9EA-A82E0AF447A4}"/>
          </ac:cxnSpMkLst>
        </pc:cxnChg>
        <pc:cxnChg chg="add mod">
          <ac:chgData name="songis@connect.hku.hk" userId="1498720e-1893-4c74-b0b4-9c3a22aea45d" providerId="ADAL" clId="{9C4CF2C3-B0F6-498B-B828-AD5CAE322BFE}" dt="2025-07-09T06:54:38.972" v="864" actId="1076"/>
          <ac:cxnSpMkLst>
            <pc:docMk/>
            <pc:sldMk cId="1993177075" sldId="1293"/>
            <ac:cxnSpMk id="10" creationId="{3A174842-898C-8B3A-2579-D78A6CBB01EA}"/>
          </ac:cxnSpMkLst>
        </pc:cxnChg>
      </pc:sldChg>
      <pc:sldChg chg="addSp modSp mod modNotesTx">
        <pc:chgData name="songis@connect.hku.hk" userId="1498720e-1893-4c74-b0b4-9c3a22aea45d" providerId="ADAL" clId="{9C4CF2C3-B0F6-498B-B828-AD5CAE322BFE}" dt="2025-07-18T07:31:37.630" v="2772" actId="20577"/>
        <pc:sldMkLst>
          <pc:docMk/>
          <pc:sldMk cId="2835508602" sldId="1294"/>
        </pc:sldMkLst>
        <pc:spChg chg="add mod">
          <ac:chgData name="songis@connect.hku.hk" userId="1498720e-1893-4c74-b0b4-9c3a22aea45d" providerId="ADAL" clId="{9C4CF2C3-B0F6-498B-B828-AD5CAE322BFE}" dt="2025-07-09T06:50:51.084" v="837" actId="14100"/>
          <ac:spMkLst>
            <pc:docMk/>
            <pc:sldMk cId="2835508602" sldId="1294"/>
            <ac:spMk id="3" creationId="{C03DF904-B6E3-F902-1148-D57A854AD80A}"/>
          </ac:spMkLst>
        </pc:spChg>
        <pc:spChg chg="mod">
          <ac:chgData name="songis@connect.hku.hk" userId="1498720e-1893-4c74-b0b4-9c3a22aea45d" providerId="ADAL" clId="{9C4CF2C3-B0F6-498B-B828-AD5CAE322BFE}" dt="2025-07-09T06:54:30.400" v="863" actId="1076"/>
          <ac:spMkLst>
            <pc:docMk/>
            <pc:sldMk cId="2835508602" sldId="1294"/>
            <ac:spMk id="9" creationId="{6CB41719-3B71-E185-F309-CA6242E3E30D}"/>
          </ac:spMkLst>
        </pc:spChg>
        <pc:spChg chg="mod">
          <ac:chgData name="songis@connect.hku.hk" userId="1498720e-1893-4c74-b0b4-9c3a22aea45d" providerId="ADAL" clId="{9C4CF2C3-B0F6-498B-B828-AD5CAE322BFE}" dt="2025-07-16T02:40:12.321" v="2499" actId="403"/>
          <ac:spMkLst>
            <pc:docMk/>
            <pc:sldMk cId="2835508602" sldId="1294"/>
            <ac:spMk id="10" creationId="{2E6D314E-4E69-6F60-7853-98CCBFFBAA56}"/>
          </ac:spMkLst>
        </pc:spChg>
        <pc:spChg chg="mod">
          <ac:chgData name="songis@connect.hku.hk" userId="1498720e-1893-4c74-b0b4-9c3a22aea45d" providerId="ADAL" clId="{9C4CF2C3-B0F6-498B-B828-AD5CAE322BFE}" dt="2025-07-16T02:39:28.642" v="2489" actId="1076"/>
          <ac:spMkLst>
            <pc:docMk/>
            <pc:sldMk cId="2835508602" sldId="1294"/>
            <ac:spMk id="12" creationId="{6E7F0C00-ADDD-5836-2683-979BD0106F45}"/>
          </ac:spMkLst>
        </pc:spChg>
        <pc:spChg chg="mod">
          <ac:chgData name="songis@connect.hku.hk" userId="1498720e-1893-4c74-b0b4-9c3a22aea45d" providerId="ADAL" clId="{9C4CF2C3-B0F6-498B-B828-AD5CAE322BFE}" dt="2025-07-16T02:39:22.950" v="2488" actId="1076"/>
          <ac:spMkLst>
            <pc:docMk/>
            <pc:sldMk cId="2835508602" sldId="1294"/>
            <ac:spMk id="14" creationId="{9BE80C95-2BD1-3DD7-2782-90B3E04E9D94}"/>
          </ac:spMkLst>
        </pc:spChg>
        <pc:spChg chg="mod">
          <ac:chgData name="songis@connect.hku.hk" userId="1498720e-1893-4c74-b0b4-9c3a22aea45d" providerId="ADAL" clId="{9C4CF2C3-B0F6-498B-B828-AD5CAE322BFE}" dt="2025-07-16T02:39:33.306" v="2490" actId="1076"/>
          <ac:spMkLst>
            <pc:docMk/>
            <pc:sldMk cId="2835508602" sldId="1294"/>
            <ac:spMk id="16" creationId="{8316456E-4B21-1AD6-D8DA-BAF581D6221A}"/>
          </ac:spMkLst>
        </pc:spChg>
        <pc:spChg chg="mod">
          <ac:chgData name="songis@connect.hku.hk" userId="1498720e-1893-4c74-b0b4-9c3a22aea45d" providerId="ADAL" clId="{9C4CF2C3-B0F6-498B-B828-AD5CAE322BFE}" dt="2025-07-16T02:39:44.325" v="2493" actId="1076"/>
          <ac:spMkLst>
            <pc:docMk/>
            <pc:sldMk cId="2835508602" sldId="1294"/>
            <ac:spMk id="18" creationId="{F38D257A-5047-6E2F-32BB-BE3142171529}"/>
          </ac:spMkLst>
        </pc:spChg>
        <pc:spChg chg="mod">
          <ac:chgData name="songis@connect.hku.hk" userId="1498720e-1893-4c74-b0b4-9c3a22aea45d" providerId="ADAL" clId="{9C4CF2C3-B0F6-498B-B828-AD5CAE322BFE}" dt="2025-07-16T02:39:58.185" v="2495" actId="1076"/>
          <ac:spMkLst>
            <pc:docMk/>
            <pc:sldMk cId="2835508602" sldId="1294"/>
            <ac:spMk id="21" creationId="{0BDCCFFB-593D-48A1-BF27-063A9A88964B}"/>
          </ac:spMkLst>
        </pc:spChg>
        <pc:spChg chg="mod">
          <ac:chgData name="songis@connect.hku.hk" userId="1498720e-1893-4c74-b0b4-9c3a22aea45d" providerId="ADAL" clId="{9C4CF2C3-B0F6-498B-B828-AD5CAE322BFE}" dt="2025-07-09T06:47:10.716" v="818"/>
          <ac:spMkLst>
            <pc:docMk/>
            <pc:sldMk cId="2835508602" sldId="1294"/>
            <ac:spMk id="24" creationId="{82BE5F67-3ACC-BDAD-352B-0FCB911FDB58}"/>
          </ac:spMkLst>
        </pc:spChg>
        <pc:picChg chg="mod">
          <ac:chgData name="songis@connect.hku.hk" userId="1498720e-1893-4c74-b0b4-9c3a22aea45d" providerId="ADAL" clId="{9C4CF2C3-B0F6-498B-B828-AD5CAE322BFE}" dt="2025-07-09T03:14:56.979" v="530" actId="1076"/>
          <ac:picMkLst>
            <pc:docMk/>
            <pc:sldMk cId="2835508602" sldId="1294"/>
            <ac:picMk id="11" creationId="{74F5C90A-D137-EF22-0599-9D6C5E4F1C90}"/>
          </ac:picMkLst>
        </pc:picChg>
        <pc:picChg chg="mod">
          <ac:chgData name="songis@connect.hku.hk" userId="1498720e-1893-4c74-b0b4-9c3a22aea45d" providerId="ADAL" clId="{9C4CF2C3-B0F6-498B-B828-AD5CAE322BFE}" dt="2025-07-09T06:54:30.400" v="863" actId="1076"/>
          <ac:picMkLst>
            <pc:docMk/>
            <pc:sldMk cId="2835508602" sldId="1294"/>
            <ac:picMk id="13" creationId="{D57DE5CE-01DC-5665-7262-56F205285AAE}"/>
          </ac:picMkLst>
        </pc:picChg>
        <pc:picChg chg="mod">
          <ac:chgData name="songis@connect.hku.hk" userId="1498720e-1893-4c74-b0b4-9c3a22aea45d" providerId="ADAL" clId="{9C4CF2C3-B0F6-498B-B828-AD5CAE322BFE}" dt="2025-07-09T06:54:30.400" v="863" actId="1076"/>
          <ac:picMkLst>
            <pc:docMk/>
            <pc:sldMk cId="2835508602" sldId="1294"/>
            <ac:picMk id="15" creationId="{F63B3399-C485-10AF-A8CE-E688CDFC1BB8}"/>
          </ac:picMkLst>
        </pc:picChg>
        <pc:picChg chg="mod">
          <ac:chgData name="songis@connect.hku.hk" userId="1498720e-1893-4c74-b0b4-9c3a22aea45d" providerId="ADAL" clId="{9C4CF2C3-B0F6-498B-B828-AD5CAE322BFE}" dt="2025-07-09T06:54:30.400" v="863" actId="1076"/>
          <ac:picMkLst>
            <pc:docMk/>
            <pc:sldMk cId="2835508602" sldId="1294"/>
            <ac:picMk id="17" creationId="{A53CBE59-C175-5A4E-363F-8EF9E0A44245}"/>
          </ac:picMkLst>
        </pc:picChg>
        <pc:picChg chg="mod">
          <ac:chgData name="songis@connect.hku.hk" userId="1498720e-1893-4c74-b0b4-9c3a22aea45d" providerId="ADAL" clId="{9C4CF2C3-B0F6-498B-B828-AD5CAE322BFE}" dt="2025-07-16T02:39:50.772" v="2494" actId="1076"/>
          <ac:picMkLst>
            <pc:docMk/>
            <pc:sldMk cId="2835508602" sldId="1294"/>
            <ac:picMk id="25" creationId="{4A4BEFEE-4F6A-1172-2DBD-2B54D5031954}"/>
          </ac:picMkLst>
        </pc:picChg>
      </pc:sldChg>
      <pc:sldChg chg="addSp modSp mod modNotesTx">
        <pc:chgData name="songis@connect.hku.hk" userId="1498720e-1893-4c74-b0b4-9c3a22aea45d" providerId="ADAL" clId="{9C4CF2C3-B0F6-498B-B828-AD5CAE322BFE}" dt="2025-07-16T02:40:43.385" v="2505" actId="1076"/>
        <pc:sldMkLst>
          <pc:docMk/>
          <pc:sldMk cId="2803224342" sldId="1295"/>
        </pc:sldMkLst>
        <pc:spChg chg="mod">
          <ac:chgData name="songis@connect.hku.hk" userId="1498720e-1893-4c74-b0b4-9c3a22aea45d" providerId="ADAL" clId="{9C4CF2C3-B0F6-498B-B828-AD5CAE322BFE}" dt="2025-07-09T06:54:10.339" v="860" actId="1076"/>
          <ac:spMkLst>
            <pc:docMk/>
            <pc:sldMk cId="2803224342" sldId="1295"/>
            <ac:spMk id="3" creationId="{E18EC0FB-B4E6-DFB7-791A-4FEAA765BD66}"/>
          </ac:spMkLst>
        </pc:spChg>
        <pc:spChg chg="mod">
          <ac:chgData name="songis@connect.hku.hk" userId="1498720e-1893-4c74-b0b4-9c3a22aea45d" providerId="ADAL" clId="{9C4CF2C3-B0F6-498B-B828-AD5CAE322BFE}" dt="2025-07-16T02:40:19.996" v="2501" actId="403"/>
          <ac:spMkLst>
            <pc:docMk/>
            <pc:sldMk cId="2803224342" sldId="1295"/>
            <ac:spMk id="4" creationId="{6658A19E-FA87-3267-08C3-905F7027048B}"/>
          </ac:spMkLst>
        </pc:spChg>
        <pc:spChg chg="mod">
          <ac:chgData name="songis@connect.hku.hk" userId="1498720e-1893-4c74-b0b4-9c3a22aea45d" providerId="ADAL" clId="{9C4CF2C3-B0F6-498B-B828-AD5CAE322BFE}" dt="2025-07-16T02:40:27.622" v="2503" actId="403"/>
          <ac:spMkLst>
            <pc:docMk/>
            <pc:sldMk cId="2803224342" sldId="1295"/>
            <ac:spMk id="7" creationId="{33F641CD-EDE9-3BAE-9474-DE8028BF1BCF}"/>
          </ac:spMkLst>
        </pc:spChg>
        <pc:spChg chg="add mod">
          <ac:chgData name="songis@connect.hku.hk" userId="1498720e-1893-4c74-b0b4-9c3a22aea45d" providerId="ADAL" clId="{9C4CF2C3-B0F6-498B-B828-AD5CAE322BFE}" dt="2025-07-09T06:51:02.752" v="840" actId="14100"/>
          <ac:spMkLst>
            <pc:docMk/>
            <pc:sldMk cId="2803224342" sldId="1295"/>
            <ac:spMk id="9" creationId="{0467CCC3-A003-AFE6-169B-0C3A871F4C4A}"/>
          </ac:spMkLst>
        </pc:spChg>
        <pc:spChg chg="mod">
          <ac:chgData name="songis@connect.hku.hk" userId="1498720e-1893-4c74-b0b4-9c3a22aea45d" providerId="ADAL" clId="{9C4CF2C3-B0F6-498B-B828-AD5CAE322BFE}" dt="2025-07-16T02:40:27.622" v="2503" actId="403"/>
          <ac:spMkLst>
            <pc:docMk/>
            <pc:sldMk cId="2803224342" sldId="1295"/>
            <ac:spMk id="22" creationId="{9798155D-2910-B11B-0A65-446AC2D748E8}"/>
          </ac:spMkLst>
        </pc:spChg>
        <pc:spChg chg="mod">
          <ac:chgData name="songis@connect.hku.hk" userId="1498720e-1893-4c74-b0b4-9c3a22aea45d" providerId="ADAL" clId="{9C4CF2C3-B0F6-498B-B828-AD5CAE322BFE}" dt="2025-07-09T06:51:00.777" v="839" actId="1076"/>
          <ac:spMkLst>
            <pc:docMk/>
            <pc:sldMk cId="2803224342" sldId="1295"/>
            <ac:spMk id="24" creationId="{C0C26A88-B19D-766F-5496-BFD572B64BEC}"/>
          </ac:spMkLst>
        </pc:spChg>
        <pc:spChg chg="mod">
          <ac:chgData name="songis@connect.hku.hk" userId="1498720e-1893-4c74-b0b4-9c3a22aea45d" providerId="ADAL" clId="{9C4CF2C3-B0F6-498B-B828-AD5CAE322BFE}" dt="2025-07-16T02:40:34.266" v="2504" actId="14100"/>
          <ac:spMkLst>
            <pc:docMk/>
            <pc:sldMk cId="2803224342" sldId="1295"/>
            <ac:spMk id="26" creationId="{385A3A8D-714F-6549-1F2E-6B6B45395169}"/>
          </ac:spMkLst>
        </pc:spChg>
        <pc:picChg chg="mod">
          <ac:chgData name="songis@connect.hku.hk" userId="1498720e-1893-4c74-b0b4-9c3a22aea45d" providerId="ADAL" clId="{9C4CF2C3-B0F6-498B-B828-AD5CAE322BFE}" dt="2025-07-09T06:54:10.339" v="860" actId="1076"/>
          <ac:picMkLst>
            <pc:docMk/>
            <pc:sldMk cId="2803224342" sldId="1295"/>
            <ac:picMk id="5" creationId="{1B5374B6-F8DB-DCF1-E0BE-7619FE106F33}"/>
          </ac:picMkLst>
        </pc:picChg>
        <pc:picChg chg="mod">
          <ac:chgData name="songis@connect.hku.hk" userId="1498720e-1893-4c74-b0b4-9c3a22aea45d" providerId="ADAL" clId="{9C4CF2C3-B0F6-498B-B828-AD5CAE322BFE}" dt="2025-07-09T06:54:10.339" v="860" actId="1076"/>
          <ac:picMkLst>
            <pc:docMk/>
            <pc:sldMk cId="2803224342" sldId="1295"/>
            <ac:picMk id="20" creationId="{25F06369-537B-33BC-0A59-0B24A07854C4}"/>
          </ac:picMkLst>
        </pc:picChg>
        <pc:picChg chg="mod">
          <ac:chgData name="songis@connect.hku.hk" userId="1498720e-1893-4c74-b0b4-9c3a22aea45d" providerId="ADAL" clId="{9C4CF2C3-B0F6-498B-B828-AD5CAE322BFE}" dt="2025-07-09T06:54:10.339" v="860" actId="1076"/>
          <ac:picMkLst>
            <pc:docMk/>
            <pc:sldMk cId="2803224342" sldId="1295"/>
            <ac:picMk id="23" creationId="{B5EE587A-0890-AFA6-0F49-E60316C0E658}"/>
          </ac:picMkLst>
        </pc:picChg>
        <pc:picChg chg="mod">
          <ac:chgData name="songis@connect.hku.hk" userId="1498720e-1893-4c74-b0b4-9c3a22aea45d" providerId="ADAL" clId="{9C4CF2C3-B0F6-498B-B828-AD5CAE322BFE}" dt="2025-07-09T06:54:10.339" v="860" actId="1076"/>
          <ac:picMkLst>
            <pc:docMk/>
            <pc:sldMk cId="2803224342" sldId="1295"/>
            <ac:picMk id="27" creationId="{16896506-9A2A-DA43-F996-268D50A46489}"/>
          </ac:picMkLst>
        </pc:picChg>
        <pc:cxnChg chg="mod">
          <ac:chgData name="songis@connect.hku.hk" userId="1498720e-1893-4c74-b0b4-9c3a22aea45d" providerId="ADAL" clId="{9C4CF2C3-B0F6-498B-B828-AD5CAE322BFE}" dt="2025-07-16T02:40:43.385" v="2505" actId="1076"/>
          <ac:cxnSpMkLst>
            <pc:docMk/>
            <pc:sldMk cId="2803224342" sldId="1295"/>
            <ac:cxnSpMk id="28" creationId="{BF049F72-596B-EEA5-DE87-B9DDF91871A7}"/>
          </ac:cxnSpMkLst>
        </pc:cxnChg>
      </pc:sldChg>
      <pc:sldChg chg="addSp modSp mod">
        <pc:chgData name="songis@connect.hku.hk" userId="1498720e-1893-4c74-b0b4-9c3a22aea45d" providerId="ADAL" clId="{9C4CF2C3-B0F6-498B-B828-AD5CAE322BFE}" dt="2025-07-16T02:46:25.001" v="2600" actId="1036"/>
        <pc:sldMkLst>
          <pc:docMk/>
          <pc:sldMk cId="2689016810" sldId="1296"/>
        </pc:sldMkLst>
        <pc:spChg chg="add mod">
          <ac:chgData name="songis@connect.hku.hk" userId="1498720e-1893-4c74-b0b4-9c3a22aea45d" providerId="ADAL" clId="{9C4CF2C3-B0F6-498B-B828-AD5CAE322BFE}" dt="2025-07-09T06:52:56.248" v="850" actId="1076"/>
          <ac:spMkLst>
            <pc:docMk/>
            <pc:sldMk cId="2689016810" sldId="1296"/>
            <ac:spMk id="3" creationId="{9BC4836B-1822-EDD9-A525-3FEE36EAA277}"/>
          </ac:spMkLst>
        </pc:spChg>
        <pc:spChg chg="mod">
          <ac:chgData name="songis@connect.hku.hk" userId="1498720e-1893-4c74-b0b4-9c3a22aea45d" providerId="ADAL" clId="{9C4CF2C3-B0F6-498B-B828-AD5CAE322BFE}" dt="2025-07-16T02:46:25.001" v="2600" actId="1036"/>
          <ac:spMkLst>
            <pc:docMk/>
            <pc:sldMk cId="2689016810" sldId="1296"/>
            <ac:spMk id="11" creationId="{44680D81-8BE1-4B2D-EB6B-A0332DF4801A}"/>
          </ac:spMkLst>
        </pc:spChg>
        <pc:spChg chg="mod">
          <ac:chgData name="songis@connect.hku.hk" userId="1498720e-1893-4c74-b0b4-9c3a22aea45d" providerId="ADAL" clId="{9C4CF2C3-B0F6-498B-B828-AD5CAE322BFE}" dt="2025-07-16T02:46:25.001" v="2600" actId="1036"/>
          <ac:spMkLst>
            <pc:docMk/>
            <pc:sldMk cId="2689016810" sldId="1296"/>
            <ac:spMk id="12" creationId="{1310EB27-5FB5-2899-6EEC-0C8AF23F4334}"/>
          </ac:spMkLst>
        </pc:spChg>
        <pc:spChg chg="mod">
          <ac:chgData name="songis@connect.hku.hk" userId="1498720e-1893-4c74-b0b4-9c3a22aea45d" providerId="ADAL" clId="{9C4CF2C3-B0F6-498B-B828-AD5CAE322BFE}" dt="2025-07-16T02:46:25.001" v="2600" actId="1036"/>
          <ac:spMkLst>
            <pc:docMk/>
            <pc:sldMk cId="2689016810" sldId="1296"/>
            <ac:spMk id="14" creationId="{EF21132D-9A8E-16AA-3C78-32160BA9EB0D}"/>
          </ac:spMkLst>
        </pc:spChg>
        <pc:spChg chg="mod">
          <ac:chgData name="songis@connect.hku.hk" userId="1498720e-1893-4c74-b0b4-9c3a22aea45d" providerId="ADAL" clId="{9C4CF2C3-B0F6-498B-B828-AD5CAE322BFE}" dt="2025-07-16T02:46:25.001" v="2600" actId="1036"/>
          <ac:spMkLst>
            <pc:docMk/>
            <pc:sldMk cId="2689016810" sldId="1296"/>
            <ac:spMk id="16" creationId="{04BC2ABE-338B-C7B9-E5BA-712BE529A25B}"/>
          </ac:spMkLst>
        </pc:spChg>
        <pc:spChg chg="mod">
          <ac:chgData name="songis@connect.hku.hk" userId="1498720e-1893-4c74-b0b4-9c3a22aea45d" providerId="ADAL" clId="{9C4CF2C3-B0F6-498B-B828-AD5CAE322BFE}" dt="2025-07-16T02:46:25.001" v="2600" actId="1036"/>
          <ac:spMkLst>
            <pc:docMk/>
            <pc:sldMk cId="2689016810" sldId="1296"/>
            <ac:spMk id="17" creationId="{8B82A945-AFC8-70F8-B1D7-FE1D08AFC2B7}"/>
          </ac:spMkLst>
        </pc:spChg>
        <pc:spChg chg="mod">
          <ac:chgData name="songis@connect.hku.hk" userId="1498720e-1893-4c74-b0b4-9c3a22aea45d" providerId="ADAL" clId="{9C4CF2C3-B0F6-498B-B828-AD5CAE322BFE}" dt="2025-07-09T03:08:24.934" v="447" actId="1076"/>
          <ac:spMkLst>
            <pc:docMk/>
            <pc:sldMk cId="2689016810" sldId="1296"/>
            <ac:spMk id="24" creationId="{B6161958-0EC5-BDF8-C367-48B21BFEEC87}"/>
          </ac:spMkLst>
        </pc:spChg>
        <pc:grpChg chg="mod">
          <ac:chgData name="songis@connect.hku.hk" userId="1498720e-1893-4c74-b0b4-9c3a22aea45d" providerId="ADAL" clId="{9C4CF2C3-B0F6-498B-B828-AD5CAE322BFE}" dt="2025-07-09T06:54:04.030" v="859" actId="1076"/>
          <ac:grpSpMkLst>
            <pc:docMk/>
            <pc:sldMk cId="2689016810" sldId="1296"/>
            <ac:grpSpMk id="8" creationId="{C712A202-AAB2-1EC6-BE17-938EBC22C270}"/>
          </ac:grpSpMkLst>
        </pc:grpChg>
        <pc:grpChg chg="mod">
          <ac:chgData name="songis@connect.hku.hk" userId="1498720e-1893-4c74-b0b4-9c3a22aea45d" providerId="ADAL" clId="{9C4CF2C3-B0F6-498B-B828-AD5CAE322BFE}" dt="2025-07-16T02:46:25.001" v="2600" actId="1036"/>
          <ac:grpSpMkLst>
            <pc:docMk/>
            <pc:sldMk cId="2689016810" sldId="1296"/>
            <ac:grpSpMk id="9" creationId="{E234E1C4-1FAE-5489-FB18-F040B9B4B191}"/>
          </ac:grpSpMkLst>
        </pc:grpChg>
        <pc:picChg chg="mod">
          <ac:chgData name="songis@connect.hku.hk" userId="1498720e-1893-4c74-b0b4-9c3a22aea45d" providerId="ADAL" clId="{9C4CF2C3-B0F6-498B-B828-AD5CAE322BFE}" dt="2025-07-16T02:46:25.001" v="2600" actId="1036"/>
          <ac:picMkLst>
            <pc:docMk/>
            <pc:sldMk cId="2689016810" sldId="1296"/>
            <ac:picMk id="10" creationId="{D3985B77-A8B5-94C7-2515-56B7BE8D8FDF}"/>
          </ac:picMkLst>
        </pc:picChg>
        <pc:picChg chg="mod">
          <ac:chgData name="songis@connect.hku.hk" userId="1498720e-1893-4c74-b0b4-9c3a22aea45d" providerId="ADAL" clId="{9C4CF2C3-B0F6-498B-B828-AD5CAE322BFE}" dt="2025-07-16T02:46:25.001" v="2600" actId="1036"/>
          <ac:picMkLst>
            <pc:docMk/>
            <pc:sldMk cId="2689016810" sldId="1296"/>
            <ac:picMk id="13" creationId="{A9439A5D-44EF-CC08-052F-7767DB5784B3}"/>
          </ac:picMkLst>
        </pc:picChg>
        <pc:picChg chg="mod">
          <ac:chgData name="songis@connect.hku.hk" userId="1498720e-1893-4c74-b0b4-9c3a22aea45d" providerId="ADAL" clId="{9C4CF2C3-B0F6-498B-B828-AD5CAE322BFE}" dt="2025-07-16T02:46:25.001" v="2600" actId="1036"/>
          <ac:picMkLst>
            <pc:docMk/>
            <pc:sldMk cId="2689016810" sldId="1296"/>
            <ac:picMk id="15" creationId="{04ACF819-1FBB-0264-D93A-05B7CE7FCCBE}"/>
          </ac:picMkLst>
        </pc:picChg>
        <pc:picChg chg="mod">
          <ac:chgData name="songis@connect.hku.hk" userId="1498720e-1893-4c74-b0b4-9c3a22aea45d" providerId="ADAL" clId="{9C4CF2C3-B0F6-498B-B828-AD5CAE322BFE}" dt="2025-07-16T02:46:25.001" v="2600" actId="1036"/>
          <ac:picMkLst>
            <pc:docMk/>
            <pc:sldMk cId="2689016810" sldId="1296"/>
            <ac:picMk id="18" creationId="{FA5C6562-33B4-5003-91EE-DCE37802AC6B}"/>
          </ac:picMkLst>
        </pc:picChg>
      </pc:sldChg>
      <pc:sldChg chg="addSp delSp modSp mod">
        <pc:chgData name="songis@connect.hku.hk" userId="1498720e-1893-4c74-b0b4-9c3a22aea45d" providerId="ADAL" clId="{9C4CF2C3-B0F6-498B-B828-AD5CAE322BFE}" dt="2025-07-16T02:46:01.353" v="2568" actId="14100"/>
        <pc:sldMkLst>
          <pc:docMk/>
          <pc:sldMk cId="4198633034" sldId="1297"/>
        </pc:sldMkLst>
        <pc:spChg chg="mod">
          <ac:chgData name="songis@connect.hku.hk" userId="1498720e-1893-4c74-b0b4-9c3a22aea45d" providerId="ADAL" clId="{9C4CF2C3-B0F6-498B-B828-AD5CAE322BFE}" dt="2025-07-16T02:46:01.353" v="2568" actId="14100"/>
          <ac:spMkLst>
            <pc:docMk/>
            <pc:sldMk cId="4198633034" sldId="1297"/>
            <ac:spMk id="4" creationId="{9A519ED4-174E-9194-1F8D-8D01DC490EE1}"/>
          </ac:spMkLst>
        </pc:spChg>
        <pc:spChg chg="mod">
          <ac:chgData name="songis@connect.hku.hk" userId="1498720e-1893-4c74-b0b4-9c3a22aea45d" providerId="ADAL" clId="{9C4CF2C3-B0F6-498B-B828-AD5CAE322BFE}" dt="2025-07-16T02:42:20.779" v="2530" actId="1035"/>
          <ac:spMkLst>
            <pc:docMk/>
            <pc:sldMk cId="4198633034" sldId="1297"/>
            <ac:spMk id="5" creationId="{9D8D5F91-4D40-E8AF-95AF-05F2A467E5F1}"/>
          </ac:spMkLst>
        </pc:spChg>
        <pc:spChg chg="add mod">
          <ac:chgData name="songis@connect.hku.hk" userId="1498720e-1893-4c74-b0b4-9c3a22aea45d" providerId="ADAL" clId="{9C4CF2C3-B0F6-498B-B828-AD5CAE322BFE}" dt="2025-07-09T06:53:33.016" v="855" actId="20577"/>
          <ac:spMkLst>
            <pc:docMk/>
            <pc:sldMk cId="4198633034" sldId="1297"/>
            <ac:spMk id="17" creationId="{63982CAA-7316-8D9B-066A-48AC2036608A}"/>
          </ac:spMkLst>
        </pc:spChg>
        <pc:spChg chg="mod">
          <ac:chgData name="songis@connect.hku.hk" userId="1498720e-1893-4c74-b0b4-9c3a22aea45d" providerId="ADAL" clId="{9C4CF2C3-B0F6-498B-B828-AD5CAE322BFE}" dt="2025-07-16T02:44:05.441" v="2543" actId="1076"/>
          <ac:spMkLst>
            <pc:docMk/>
            <pc:sldMk cId="4198633034" sldId="1297"/>
            <ac:spMk id="19" creationId="{0724175E-68E4-B341-24C5-DA789EC01AAA}"/>
          </ac:spMkLst>
        </pc:spChg>
        <pc:spChg chg="mod">
          <ac:chgData name="songis@connect.hku.hk" userId="1498720e-1893-4c74-b0b4-9c3a22aea45d" providerId="ADAL" clId="{9C4CF2C3-B0F6-498B-B828-AD5CAE322BFE}" dt="2025-07-16T02:43:54.004" v="2541" actId="1076"/>
          <ac:spMkLst>
            <pc:docMk/>
            <pc:sldMk cId="4198633034" sldId="1297"/>
            <ac:spMk id="20" creationId="{CA096BC4-5342-2687-1B59-F18A1D0EE1E7}"/>
          </ac:spMkLst>
        </pc:spChg>
        <pc:spChg chg="mod">
          <ac:chgData name="songis@connect.hku.hk" userId="1498720e-1893-4c74-b0b4-9c3a22aea45d" providerId="ADAL" clId="{9C4CF2C3-B0F6-498B-B828-AD5CAE322BFE}" dt="2025-07-09T06:53:48.269" v="857" actId="1076"/>
          <ac:spMkLst>
            <pc:docMk/>
            <pc:sldMk cId="4198633034" sldId="1297"/>
            <ac:spMk id="24" creationId="{18FBB0DC-B77E-F1F1-181B-7CBF9F7EE48F}"/>
          </ac:spMkLst>
        </pc:spChg>
        <pc:spChg chg="add mod">
          <ac:chgData name="songis@connect.hku.hk" userId="1498720e-1893-4c74-b0b4-9c3a22aea45d" providerId="ADAL" clId="{9C4CF2C3-B0F6-498B-B828-AD5CAE322BFE}" dt="2025-07-16T02:44:51.490" v="2553" actId="403"/>
          <ac:spMkLst>
            <pc:docMk/>
            <pc:sldMk cId="4198633034" sldId="1297"/>
            <ac:spMk id="29" creationId="{592C5731-2AF1-DE3C-C0D8-57B50BFD49D5}"/>
          </ac:spMkLst>
        </pc:spChg>
        <pc:spChg chg="mod">
          <ac:chgData name="songis@connect.hku.hk" userId="1498720e-1893-4c74-b0b4-9c3a22aea45d" providerId="ADAL" clId="{9C4CF2C3-B0F6-498B-B828-AD5CAE322BFE}" dt="2025-07-16T02:41:46.720" v="2523" actId="1076"/>
          <ac:spMkLst>
            <pc:docMk/>
            <pc:sldMk cId="4198633034" sldId="1297"/>
            <ac:spMk id="36" creationId="{9C274F79-2107-A414-511C-8CBA707A8D10}"/>
          </ac:spMkLst>
        </pc:spChg>
        <pc:grpChg chg="add del mod">
          <ac:chgData name="songis@connect.hku.hk" userId="1498720e-1893-4c74-b0b4-9c3a22aea45d" providerId="ADAL" clId="{9C4CF2C3-B0F6-498B-B828-AD5CAE322BFE}" dt="2025-07-16T02:45:58.405" v="2567" actId="14100"/>
          <ac:grpSpMkLst>
            <pc:docMk/>
            <pc:sldMk cId="4198633034" sldId="1297"/>
            <ac:grpSpMk id="3" creationId="{86B61CE9-59F5-BCD1-0350-8E096124F893}"/>
          </ac:grpSpMkLst>
        </pc:grpChg>
        <pc:picChg chg="mod">
          <ac:chgData name="songis@connect.hku.hk" userId="1498720e-1893-4c74-b0b4-9c3a22aea45d" providerId="ADAL" clId="{9C4CF2C3-B0F6-498B-B828-AD5CAE322BFE}" dt="2025-07-09T03:10:51.741" v="476" actId="1076"/>
          <ac:picMkLst>
            <pc:docMk/>
            <pc:sldMk cId="4198633034" sldId="1297"/>
            <ac:picMk id="7" creationId="{BB44786E-E6F5-1102-A275-06CAD5A71FA8}"/>
          </ac:picMkLst>
        </pc:picChg>
        <pc:picChg chg="mod">
          <ac:chgData name="songis@connect.hku.hk" userId="1498720e-1893-4c74-b0b4-9c3a22aea45d" providerId="ADAL" clId="{9C4CF2C3-B0F6-498B-B828-AD5CAE322BFE}" dt="2025-07-16T02:44:00.520" v="2542" actId="1076"/>
          <ac:picMkLst>
            <pc:docMk/>
            <pc:sldMk cId="4198633034" sldId="1297"/>
            <ac:picMk id="21" creationId="{A2A8907F-6A7B-2F1C-1042-B7D5DDBE0BB5}"/>
          </ac:picMkLst>
        </pc:picChg>
        <pc:picChg chg="mod">
          <ac:chgData name="songis@connect.hku.hk" userId="1498720e-1893-4c74-b0b4-9c3a22aea45d" providerId="ADAL" clId="{9C4CF2C3-B0F6-498B-B828-AD5CAE322BFE}" dt="2025-07-16T02:43:54.004" v="2541" actId="1076"/>
          <ac:picMkLst>
            <pc:docMk/>
            <pc:sldMk cId="4198633034" sldId="1297"/>
            <ac:picMk id="22" creationId="{2A87EE86-CB31-797B-95BC-68F8C0EFCFC2}"/>
          </ac:picMkLst>
        </pc:picChg>
        <pc:picChg chg="add mod">
          <ac:chgData name="songis@connect.hku.hk" userId="1498720e-1893-4c74-b0b4-9c3a22aea45d" providerId="ADAL" clId="{9C4CF2C3-B0F6-498B-B828-AD5CAE322BFE}" dt="2025-07-16T02:44:25.906" v="2547" actId="1076"/>
          <ac:picMkLst>
            <pc:docMk/>
            <pc:sldMk cId="4198633034" sldId="1297"/>
            <ac:picMk id="28" creationId="{30EF6078-B81C-96E7-00A9-060351E63860}"/>
          </ac:picMkLst>
        </pc:picChg>
        <pc:cxnChg chg="add mod">
          <ac:chgData name="songis@connect.hku.hk" userId="1498720e-1893-4c74-b0b4-9c3a22aea45d" providerId="ADAL" clId="{9C4CF2C3-B0F6-498B-B828-AD5CAE322BFE}" dt="2025-07-16T02:45:32.894" v="2564" actId="13822"/>
          <ac:cxnSpMkLst>
            <pc:docMk/>
            <pc:sldMk cId="4198633034" sldId="1297"/>
            <ac:cxnSpMk id="33" creationId="{795967D0-DFB9-62B8-69FE-CC3D521B3C3D}"/>
          </ac:cxnSpMkLst>
        </pc:cxnChg>
        <pc:cxnChg chg="add mod">
          <ac:chgData name="songis@connect.hku.hk" userId="1498720e-1893-4c74-b0b4-9c3a22aea45d" providerId="ADAL" clId="{9C4CF2C3-B0F6-498B-B828-AD5CAE322BFE}" dt="2025-07-16T02:45:39.261" v="2565" actId="571"/>
          <ac:cxnSpMkLst>
            <pc:docMk/>
            <pc:sldMk cId="4198633034" sldId="1297"/>
            <ac:cxnSpMk id="34" creationId="{E188F65F-ACE1-F5FB-01CC-930A6B560C66}"/>
          </ac:cxnSpMkLst>
        </pc:cxnChg>
      </pc:sldChg>
      <pc:sldChg chg="addSp delSp modSp mod modNotesTx">
        <pc:chgData name="songis@connect.hku.hk" userId="1498720e-1893-4c74-b0b4-9c3a22aea45d" providerId="ADAL" clId="{9C4CF2C3-B0F6-498B-B828-AD5CAE322BFE}" dt="2025-07-16T02:14:08.593" v="2383" actId="478"/>
        <pc:sldMkLst>
          <pc:docMk/>
          <pc:sldMk cId="4258356265" sldId="1298"/>
        </pc:sldMkLst>
      </pc:sldChg>
      <pc:sldChg chg="modSp mod">
        <pc:chgData name="songis@connect.hku.hk" userId="1498720e-1893-4c74-b0b4-9c3a22aea45d" providerId="ADAL" clId="{9C4CF2C3-B0F6-498B-B828-AD5CAE322BFE}" dt="2025-07-14T09:36:22.506" v="1850" actId="20577"/>
        <pc:sldMkLst>
          <pc:docMk/>
          <pc:sldMk cId="553276149" sldId="1312"/>
        </pc:sldMkLst>
        <pc:spChg chg="mod">
          <ac:chgData name="songis@connect.hku.hk" userId="1498720e-1893-4c74-b0b4-9c3a22aea45d" providerId="ADAL" clId="{9C4CF2C3-B0F6-498B-B828-AD5CAE322BFE}" dt="2025-07-14T09:36:22.506" v="1850" actId="20577"/>
          <ac:spMkLst>
            <pc:docMk/>
            <pc:sldMk cId="553276149" sldId="1312"/>
            <ac:spMk id="24" creationId="{3E340E35-D6B0-34F4-46E2-C53A0D96457D}"/>
          </ac:spMkLst>
        </pc:spChg>
      </pc:sldChg>
      <pc:sldChg chg="addSp delSp modSp add mod">
        <pc:chgData name="songis@connect.hku.hk" userId="1498720e-1893-4c74-b0b4-9c3a22aea45d" providerId="ADAL" clId="{9C4CF2C3-B0F6-498B-B828-AD5CAE322BFE}" dt="2025-07-16T02:34:54.721" v="2451" actId="208"/>
        <pc:sldMkLst>
          <pc:docMk/>
          <pc:sldMk cId="3260953815" sldId="1323"/>
        </pc:sldMkLst>
        <pc:spChg chg="add mod">
          <ac:chgData name="songis@connect.hku.hk" userId="1498720e-1893-4c74-b0b4-9c3a22aea45d" providerId="ADAL" clId="{9C4CF2C3-B0F6-498B-B828-AD5CAE322BFE}" dt="2025-07-16T02:34:54.721" v="2451" actId="208"/>
          <ac:spMkLst>
            <pc:docMk/>
            <pc:sldMk cId="3260953815" sldId="1323"/>
            <ac:spMk id="10" creationId="{A0D8FCD7-300E-8324-BE2C-4845AAA65DB7}"/>
          </ac:spMkLst>
        </pc:spChg>
        <pc:spChg chg="mod">
          <ac:chgData name="songis@connect.hku.hk" userId="1498720e-1893-4c74-b0b4-9c3a22aea45d" providerId="ADAL" clId="{9C4CF2C3-B0F6-498B-B828-AD5CAE322BFE}" dt="2025-07-16T02:34:41.333" v="2450" actId="208"/>
          <ac:spMkLst>
            <pc:docMk/>
            <pc:sldMk cId="3260953815" sldId="1323"/>
            <ac:spMk id="11" creationId="{708E9E0C-63DC-9A2D-9DC5-2EE9384AF02E}"/>
          </ac:spMkLst>
        </pc:spChg>
        <pc:spChg chg="add mod">
          <ac:chgData name="songis@connect.hku.hk" userId="1498720e-1893-4c74-b0b4-9c3a22aea45d" providerId="ADAL" clId="{9C4CF2C3-B0F6-498B-B828-AD5CAE322BFE}" dt="2025-07-16T02:34:41.333" v="2450" actId="208"/>
          <ac:spMkLst>
            <pc:docMk/>
            <pc:sldMk cId="3260953815" sldId="1323"/>
            <ac:spMk id="12" creationId="{40669C30-0F18-9C05-A1C9-F8B653C2A6B9}"/>
          </ac:spMkLst>
        </pc:spChg>
        <pc:spChg chg="add mod">
          <ac:chgData name="songis@connect.hku.hk" userId="1498720e-1893-4c74-b0b4-9c3a22aea45d" providerId="ADAL" clId="{9C4CF2C3-B0F6-498B-B828-AD5CAE322BFE}" dt="2025-07-16T02:34:41.333" v="2450" actId="208"/>
          <ac:spMkLst>
            <pc:docMk/>
            <pc:sldMk cId="3260953815" sldId="1323"/>
            <ac:spMk id="13" creationId="{7E0A34CE-C5B7-8B29-572C-6C6CA1AAE203}"/>
          </ac:spMkLst>
        </pc:spChg>
        <pc:spChg chg="mod">
          <ac:chgData name="songis@connect.hku.hk" userId="1498720e-1893-4c74-b0b4-9c3a22aea45d" providerId="ADAL" clId="{9C4CF2C3-B0F6-498B-B828-AD5CAE322BFE}" dt="2025-07-16T02:34:41.333" v="2450" actId="208"/>
          <ac:spMkLst>
            <pc:docMk/>
            <pc:sldMk cId="3260953815" sldId="1323"/>
            <ac:spMk id="14" creationId="{8FAC805E-A5F7-6084-7EF4-AA5227F79A1B}"/>
          </ac:spMkLst>
        </pc:spChg>
        <pc:spChg chg="add mod">
          <ac:chgData name="songis@connect.hku.hk" userId="1498720e-1893-4c74-b0b4-9c3a22aea45d" providerId="ADAL" clId="{9C4CF2C3-B0F6-498B-B828-AD5CAE322BFE}" dt="2025-07-16T02:34:41.333" v="2450" actId="208"/>
          <ac:spMkLst>
            <pc:docMk/>
            <pc:sldMk cId="3260953815" sldId="1323"/>
            <ac:spMk id="15" creationId="{3CA3A385-87C3-CA90-B2D3-238F4BBBB114}"/>
          </ac:spMkLst>
        </pc:spChg>
        <pc:spChg chg="add mod">
          <ac:chgData name="songis@connect.hku.hk" userId="1498720e-1893-4c74-b0b4-9c3a22aea45d" providerId="ADAL" clId="{9C4CF2C3-B0F6-498B-B828-AD5CAE322BFE}" dt="2025-07-16T02:31:01.558" v="2426" actId="1036"/>
          <ac:spMkLst>
            <pc:docMk/>
            <pc:sldMk cId="3260953815" sldId="1323"/>
            <ac:spMk id="16" creationId="{8000FBDE-EDE2-B7E6-2865-0C7B1D49034C}"/>
          </ac:spMkLst>
        </pc:spChg>
        <pc:spChg chg="add mod">
          <ac:chgData name="songis@connect.hku.hk" userId="1498720e-1893-4c74-b0b4-9c3a22aea45d" providerId="ADAL" clId="{9C4CF2C3-B0F6-498B-B828-AD5CAE322BFE}" dt="2025-07-16T02:34:20.971" v="2449" actId="207"/>
          <ac:spMkLst>
            <pc:docMk/>
            <pc:sldMk cId="3260953815" sldId="1323"/>
            <ac:spMk id="18" creationId="{E1CCCEA9-BF7A-2A0D-84F8-7900422DE973}"/>
          </ac:spMkLst>
        </pc:spChg>
        <pc:spChg chg="add mod">
          <ac:chgData name="songis@connect.hku.hk" userId="1498720e-1893-4c74-b0b4-9c3a22aea45d" providerId="ADAL" clId="{9C4CF2C3-B0F6-498B-B828-AD5CAE322BFE}" dt="2025-07-16T02:34:20.971" v="2449" actId="207"/>
          <ac:spMkLst>
            <pc:docMk/>
            <pc:sldMk cId="3260953815" sldId="1323"/>
            <ac:spMk id="25" creationId="{B78870B9-9A5D-BE92-E778-6745BB207A3A}"/>
          </ac:spMkLst>
        </pc:spChg>
        <pc:spChg chg="add mod">
          <ac:chgData name="songis@connect.hku.hk" userId="1498720e-1893-4c74-b0b4-9c3a22aea45d" providerId="ADAL" clId="{9C4CF2C3-B0F6-498B-B828-AD5CAE322BFE}" dt="2025-07-16T02:34:20.971" v="2449" actId="207"/>
          <ac:spMkLst>
            <pc:docMk/>
            <pc:sldMk cId="3260953815" sldId="1323"/>
            <ac:spMk id="26" creationId="{555671CE-EB50-6195-61C2-6F243BD5134D}"/>
          </ac:spMkLst>
        </pc:spChg>
        <pc:spChg chg="add mod">
          <ac:chgData name="songis@connect.hku.hk" userId="1498720e-1893-4c74-b0b4-9c3a22aea45d" providerId="ADAL" clId="{9C4CF2C3-B0F6-498B-B828-AD5CAE322BFE}" dt="2025-07-16T02:34:20.971" v="2449" actId="207"/>
          <ac:spMkLst>
            <pc:docMk/>
            <pc:sldMk cId="3260953815" sldId="1323"/>
            <ac:spMk id="27" creationId="{4C9276A7-728C-CBB4-AD78-EC0E0DFFAC43}"/>
          </ac:spMkLst>
        </pc:spChg>
        <pc:spChg chg="add mod">
          <ac:chgData name="songis@connect.hku.hk" userId="1498720e-1893-4c74-b0b4-9c3a22aea45d" providerId="ADAL" clId="{9C4CF2C3-B0F6-498B-B828-AD5CAE322BFE}" dt="2025-07-16T02:34:20.971" v="2449" actId="207"/>
          <ac:spMkLst>
            <pc:docMk/>
            <pc:sldMk cId="3260953815" sldId="1323"/>
            <ac:spMk id="28" creationId="{53F41885-738A-4148-7FCC-49FA9C41B7B3}"/>
          </ac:spMkLst>
        </pc:spChg>
      </pc:sldChg>
    </pc:docChg>
  </pc:docChgLst>
  <pc:docChgLst>
    <pc:chgData name="Anni Yeung" userId="S::u3637997@connect.hku.hk::dcb7d66c-3d5b-4686-a481-4671a2d022da" providerId="AD" clId="Web-{A48735B7-5043-F83D-2780-7D0C49440FBD}"/>
    <pc:docChg chg="modSld">
      <pc:chgData name="Anni Yeung" userId="S::u3637997@connect.hku.hk::dcb7d66c-3d5b-4686-a481-4671a2d022da" providerId="AD" clId="Web-{A48735B7-5043-F83D-2780-7D0C49440FBD}" dt="2025-07-12T12:01:28.413" v="1"/>
      <pc:docMkLst>
        <pc:docMk/>
      </pc:docMkLst>
      <pc:sldChg chg="modSp">
        <pc:chgData name="Anni Yeung" userId="S::u3637997@connect.hku.hk::dcb7d66c-3d5b-4686-a481-4671a2d022da" providerId="AD" clId="Web-{A48735B7-5043-F83D-2780-7D0C49440FBD}" dt="2025-07-12T12:01:28.413" v="1"/>
        <pc:sldMkLst>
          <pc:docMk/>
          <pc:sldMk cId="2589391244" sldId="1287"/>
        </pc:sldMkLst>
        <pc:picChg chg="mod modCrop">
          <ac:chgData name="Anni Yeung" userId="S::u3637997@connect.hku.hk::dcb7d66c-3d5b-4686-a481-4671a2d022da" providerId="AD" clId="Web-{A48735B7-5043-F83D-2780-7D0C49440FBD}" dt="2025-07-12T12:01:28.413" v="1"/>
          <ac:picMkLst>
            <pc:docMk/>
            <pc:sldMk cId="2589391244" sldId="1287"/>
            <ac:picMk id="1028" creationId="{D0C9AF9D-10B0-BDF3-0E64-432FF550CF5F}"/>
          </ac:picMkLst>
        </pc:picChg>
      </pc:sldChg>
    </pc:docChg>
  </pc:docChgLst>
  <pc:docChgLst>
    <pc:chgData name="Anni Yeung" userId="S::u3637997@connect.hku.hk::dcb7d66c-3d5b-4686-a481-4671a2d022da" providerId="AD" clId="Web-{5A8BAED2-A4E5-C64D-0BBD-652262E8D909}"/>
    <pc:docChg chg="modSld">
      <pc:chgData name="Anni Yeung" userId="S::u3637997@connect.hku.hk::dcb7d66c-3d5b-4686-a481-4671a2d022da" providerId="AD" clId="Web-{5A8BAED2-A4E5-C64D-0BBD-652262E8D909}" dt="2025-07-09T06:06:07.619" v="5"/>
      <pc:docMkLst>
        <pc:docMk/>
      </pc:docMkLst>
      <pc:sldChg chg="modNotes">
        <pc:chgData name="Anni Yeung" userId="S::u3637997@connect.hku.hk::dcb7d66c-3d5b-4686-a481-4671a2d022da" providerId="AD" clId="Web-{5A8BAED2-A4E5-C64D-0BBD-652262E8D909}" dt="2025-07-09T06:06:07.619" v="5"/>
        <pc:sldMkLst>
          <pc:docMk/>
          <pc:sldMk cId="2589391244" sldId="1287"/>
        </pc:sldMkLst>
      </pc:sldChg>
      <pc:sldChg chg="modNotes">
        <pc:chgData name="Anni Yeung" userId="S::u3637997@connect.hku.hk::dcb7d66c-3d5b-4686-a481-4671a2d022da" providerId="AD" clId="Web-{5A8BAED2-A4E5-C64D-0BBD-652262E8D909}" dt="2025-07-09T06:05:39.056" v="2"/>
        <pc:sldMkLst>
          <pc:docMk/>
          <pc:sldMk cId="3964611344" sldId="1288"/>
        </pc:sldMkLst>
      </pc:sldChg>
    </pc:docChg>
  </pc:docChgLst>
  <pc:docChgLst>
    <pc:chgData clId="Web-{D588F83D-ED64-3EFC-C621-34AADB4036CC}"/>
    <pc:docChg chg="modSld">
      <pc:chgData name="" userId="" providerId="" clId="Web-{D588F83D-ED64-3EFC-C621-34AADB4036CC}" dt="2025-07-09T05:56:40.755" v="3"/>
      <pc:docMkLst>
        <pc:docMk/>
      </pc:docMkLst>
      <pc:sldChg chg="modNotes">
        <pc:chgData name="" userId="" providerId="" clId="Web-{D588F83D-ED64-3EFC-C621-34AADB4036CC}" dt="2025-07-09T05:56:32.239" v="1"/>
        <pc:sldMkLst>
          <pc:docMk/>
          <pc:sldMk cId="594628581" sldId="260"/>
        </pc:sldMkLst>
      </pc:sldChg>
      <pc:sldChg chg="modNotes">
        <pc:chgData name="" userId="" providerId="" clId="Web-{D588F83D-ED64-3EFC-C621-34AADB4036CC}" dt="2025-07-09T05:56:40.755" v="3"/>
        <pc:sldMkLst>
          <pc:docMk/>
          <pc:sldMk cId="3200182105" sldId="1286"/>
        </pc:sldMkLst>
      </pc:sldChg>
    </pc:docChg>
  </pc:docChgLst>
  <pc:docChgLst>
    <pc:chgData name="daniel.yip@connect.hku.hk" userId="S::u3638367@connect.hku.hk::09237dc9-99bb-4602-914f-101a10be3279" providerId="AD" clId="Web-{24CB0241-B416-8623-3981-A24FC6DA4C81}"/>
    <pc:docChg chg="modSld">
      <pc:chgData name="daniel.yip@connect.hku.hk" userId="S::u3638367@connect.hku.hk::09237dc9-99bb-4602-914f-101a10be3279" providerId="AD" clId="Web-{24CB0241-B416-8623-3981-A24FC6DA4C81}" dt="2025-07-10T03:51:32.484" v="3"/>
      <pc:docMkLst>
        <pc:docMk/>
      </pc:docMkLst>
      <pc:sldChg chg="addSp delSp modSp">
        <pc:chgData name="daniel.yip@connect.hku.hk" userId="S::u3638367@connect.hku.hk::09237dc9-99bb-4602-914f-101a10be3279" providerId="AD" clId="Web-{24CB0241-B416-8623-3981-A24FC6DA4C81}" dt="2025-07-10T03:51:32.484" v="3"/>
        <pc:sldMkLst>
          <pc:docMk/>
          <pc:sldMk cId="4198633034" sldId="1297"/>
        </pc:sldMkLst>
      </pc:sldChg>
    </pc:docChg>
  </pc:docChgLst>
  <pc:docChgLst>
    <pc:chgData name="daniel.yip@connect.hku.hk" userId="S::u3638367@connect.hku.hk::09237dc9-99bb-4602-914f-101a10be3279" providerId="AD" clId="Web-{F5C7D996-BBA6-7D6C-086B-19B9E53B39E7}"/>
    <pc:docChg chg="modSld">
      <pc:chgData name="daniel.yip@connect.hku.hk" userId="S::u3638367@connect.hku.hk::09237dc9-99bb-4602-914f-101a10be3279" providerId="AD" clId="Web-{F5C7D996-BBA6-7D6C-086B-19B9E53B39E7}" dt="2025-07-07T08:24:34.477" v="178"/>
      <pc:docMkLst>
        <pc:docMk/>
      </pc:docMkLst>
      <pc:sldChg chg="modNotes">
        <pc:chgData name="daniel.yip@connect.hku.hk" userId="S::u3638367@connect.hku.hk::09237dc9-99bb-4602-914f-101a10be3279" providerId="AD" clId="Web-{F5C7D996-BBA6-7D6C-086B-19B9E53B39E7}" dt="2025-07-07T08:24:34.477" v="178"/>
        <pc:sldMkLst>
          <pc:docMk/>
          <pc:sldMk cId="363919224" sldId="1264"/>
        </pc:sldMkLst>
      </pc:sldChg>
    </pc:docChg>
  </pc:docChgLst>
  <pc:docChgLst>
    <pc:chgData name="Anni Yeung" userId="S::u3637997@connect.hku.hk::dcb7d66c-3d5b-4686-a481-4671a2d022da" providerId="AD" clId="Web-{D588F83D-ED64-3EFC-C621-34AADB4036CC}"/>
    <pc:docChg chg="modSld">
      <pc:chgData name="Anni Yeung" userId="S::u3637997@connect.hku.hk::dcb7d66c-3d5b-4686-a481-4671a2d022da" providerId="AD" clId="Web-{D588F83D-ED64-3EFC-C621-34AADB4036CC}" dt="2025-07-09T05:56:43.443" v="0"/>
      <pc:docMkLst>
        <pc:docMk/>
      </pc:docMkLst>
      <pc:sldChg chg="modNotes">
        <pc:chgData name="Anni Yeung" userId="S::u3637997@connect.hku.hk::dcb7d66c-3d5b-4686-a481-4671a2d022da" providerId="AD" clId="Web-{D588F83D-ED64-3EFC-C621-34AADB4036CC}" dt="2025-07-09T05:56:43.443" v="0"/>
        <pc:sldMkLst>
          <pc:docMk/>
          <pc:sldMk cId="3200182105" sldId="1286"/>
        </pc:sldMkLst>
      </pc:sldChg>
    </pc:docChg>
  </pc:docChgLst>
  <pc:docChgLst>
    <pc:chgData name="daniel.yip@connect.hku.hk" userId="S::u3638367@connect.hku.hk::09237dc9-99bb-4602-914f-101a10be3279" providerId="AD" clId="Web-{CF88BA3F-0E4D-AE04-EA2F-0725734227CC}"/>
    <pc:docChg chg="modSld">
      <pc:chgData name="daniel.yip@connect.hku.hk" userId="S::u3638367@connect.hku.hk::09237dc9-99bb-4602-914f-101a10be3279" providerId="AD" clId="Web-{CF88BA3F-0E4D-AE04-EA2F-0725734227CC}" dt="2025-07-15T07:09:11.306" v="4"/>
      <pc:docMkLst>
        <pc:docMk/>
      </pc:docMkLst>
      <pc:sldChg chg="delSp">
        <pc:chgData name="daniel.yip@connect.hku.hk" userId="S::u3638367@connect.hku.hk::09237dc9-99bb-4602-914f-101a10be3279" providerId="AD" clId="Web-{CF88BA3F-0E4D-AE04-EA2F-0725734227CC}" dt="2025-07-15T07:09:11.306" v="4"/>
        <pc:sldMkLst>
          <pc:docMk/>
          <pc:sldMk cId="1577927603" sldId="944"/>
        </pc:sldMkLst>
      </pc:sldChg>
      <pc:sldChg chg="addSp delSp">
        <pc:chgData name="daniel.yip@connect.hku.hk" userId="S::u3638367@connect.hku.hk::09237dc9-99bb-4602-914f-101a10be3279" providerId="AD" clId="Web-{CF88BA3F-0E4D-AE04-EA2F-0725734227CC}" dt="2025-07-15T07:08:44.430" v="1"/>
        <pc:sldMkLst>
          <pc:docMk/>
          <pc:sldMk cId="709624047" sldId="1268"/>
        </pc:sldMkLst>
        <pc:spChg chg="add">
          <ac:chgData name="daniel.yip@connect.hku.hk" userId="S::u3638367@connect.hku.hk::09237dc9-99bb-4602-914f-101a10be3279" providerId="AD" clId="Web-{CF88BA3F-0E4D-AE04-EA2F-0725734227CC}" dt="2025-07-15T07:08:44.430" v="1"/>
          <ac:spMkLst>
            <pc:docMk/>
            <pc:sldMk cId="709624047" sldId="1268"/>
            <ac:spMk id="7" creationId="{227D50F2-697E-71F8-334E-F51987D9228C}"/>
          </ac:spMkLst>
        </pc:spChg>
      </pc:sldChg>
      <pc:sldChg chg="addSp">
        <pc:chgData name="daniel.yip@connect.hku.hk" userId="S::u3638367@connect.hku.hk::09237dc9-99bb-4602-914f-101a10be3279" providerId="AD" clId="Web-{CF88BA3F-0E4D-AE04-EA2F-0725734227CC}" dt="2025-07-15T07:08:47.665" v="2"/>
        <pc:sldMkLst>
          <pc:docMk/>
          <pc:sldMk cId="3386848598" sldId="1314"/>
        </pc:sldMkLst>
        <pc:spChg chg="add">
          <ac:chgData name="daniel.yip@connect.hku.hk" userId="S::u3638367@connect.hku.hk::09237dc9-99bb-4602-914f-101a10be3279" providerId="AD" clId="Web-{CF88BA3F-0E4D-AE04-EA2F-0725734227CC}" dt="2025-07-15T07:08:47.665" v="2"/>
          <ac:spMkLst>
            <pc:docMk/>
            <pc:sldMk cId="3386848598" sldId="1314"/>
            <ac:spMk id="3" creationId="{4C54B86D-DD27-3FA4-AFF1-2E21FA85777C}"/>
          </ac:spMkLst>
        </pc:spChg>
      </pc:sldChg>
      <pc:sldChg chg="addSp">
        <pc:chgData name="daniel.yip@connect.hku.hk" userId="S::u3638367@connect.hku.hk::09237dc9-99bb-4602-914f-101a10be3279" providerId="AD" clId="Web-{CF88BA3F-0E4D-AE04-EA2F-0725734227CC}" dt="2025-07-15T07:08:49.134" v="3"/>
        <pc:sldMkLst>
          <pc:docMk/>
          <pc:sldMk cId="2562425396" sldId="1315"/>
        </pc:sldMkLst>
        <pc:spChg chg="add">
          <ac:chgData name="daniel.yip@connect.hku.hk" userId="S::u3638367@connect.hku.hk::09237dc9-99bb-4602-914f-101a10be3279" providerId="AD" clId="Web-{CF88BA3F-0E4D-AE04-EA2F-0725734227CC}" dt="2025-07-15T07:08:49.134" v="3"/>
          <ac:spMkLst>
            <pc:docMk/>
            <pc:sldMk cId="2562425396" sldId="1315"/>
            <ac:spMk id="5" creationId="{60CC043D-DD25-901C-D447-90D383D25EAA}"/>
          </ac:spMkLst>
        </pc:spChg>
      </pc:sldChg>
    </pc:docChg>
  </pc:docChgLst>
  <pc:docChgLst>
    <pc:chgData name="Anni Yeung" userId="S::u3637997@connect.hku.hk::dcb7d66c-3d5b-4686-a481-4671a2d022da" providerId="AD" clId="Web-{3E0D6A50-8D4B-FEF4-2A34-AFC5CE1D13BF}"/>
    <pc:docChg chg="modSld">
      <pc:chgData name="Anni Yeung" userId="S::u3637997@connect.hku.hk::dcb7d66c-3d5b-4686-a481-4671a2d022da" providerId="AD" clId="Web-{3E0D6A50-8D4B-FEF4-2A34-AFC5CE1D13BF}" dt="2025-07-15T11:09:45.601" v="22" actId="1076"/>
      <pc:docMkLst>
        <pc:docMk/>
      </pc:docMkLst>
      <pc:sldChg chg="addSp delSp modSp">
        <pc:chgData name="Anni Yeung" userId="S::u3637997@connect.hku.hk::dcb7d66c-3d5b-4686-a481-4671a2d022da" providerId="AD" clId="Web-{3E0D6A50-8D4B-FEF4-2A34-AFC5CE1D13BF}" dt="2025-07-15T11:09:45.601" v="22" actId="1076"/>
        <pc:sldMkLst>
          <pc:docMk/>
          <pc:sldMk cId="2589391244" sldId="1287"/>
        </pc:sldMkLst>
        <pc:spChg chg="add">
          <ac:chgData name="Anni Yeung" userId="S::u3637997@connect.hku.hk::dcb7d66c-3d5b-4686-a481-4671a2d022da" providerId="AD" clId="Web-{3E0D6A50-8D4B-FEF4-2A34-AFC5CE1D13BF}" dt="2025-07-15T11:09:11.428" v="8"/>
          <ac:spMkLst>
            <pc:docMk/>
            <pc:sldMk cId="2589391244" sldId="1287"/>
            <ac:spMk id="9" creationId="{11D5A5C9-2F9E-A945-AC45-9AAC205BFC84}"/>
          </ac:spMkLst>
        </pc:spChg>
        <pc:spChg chg="add mod">
          <ac:chgData name="Anni Yeung" userId="S::u3637997@connect.hku.hk::dcb7d66c-3d5b-4686-a481-4671a2d022da" providerId="AD" clId="Web-{3E0D6A50-8D4B-FEF4-2A34-AFC5CE1D13BF}" dt="2025-07-15T11:09:45.601" v="22" actId="1076"/>
          <ac:spMkLst>
            <pc:docMk/>
            <pc:sldMk cId="2589391244" sldId="1287"/>
            <ac:spMk id="10" creationId="{4EB36EE0-D1FE-5296-C63B-702817804567}"/>
          </ac:spMkLst>
        </pc:spChg>
        <pc:spChg chg="mod">
          <ac:chgData name="Anni Yeung" userId="S::u3637997@connect.hku.hk::dcb7d66c-3d5b-4686-a481-4671a2d022da" providerId="AD" clId="Web-{3E0D6A50-8D4B-FEF4-2A34-AFC5CE1D13BF}" dt="2025-07-15T11:09:05.053" v="5" actId="20577"/>
          <ac:spMkLst>
            <pc:docMk/>
            <pc:sldMk cId="2589391244" sldId="1287"/>
            <ac:spMk id="50" creationId="{B29CA829-3947-C083-CC73-308AC50F62B4}"/>
          </ac:spMkLst>
        </pc:spChg>
        <pc:spChg chg="mod">
          <ac:chgData name="Anni Yeung" userId="S::u3637997@connect.hku.hk::dcb7d66c-3d5b-4686-a481-4671a2d022da" providerId="AD" clId="Web-{3E0D6A50-8D4B-FEF4-2A34-AFC5CE1D13BF}" dt="2025-07-15T11:09:37.819" v="20" actId="20577"/>
          <ac:spMkLst>
            <pc:docMk/>
            <pc:sldMk cId="2589391244" sldId="1287"/>
            <ac:spMk id="51" creationId="{DBFC1642-7026-8DC5-0A3A-51D09A66C68B}"/>
          </ac:spMkLst>
        </pc:spChg>
      </pc:sldChg>
    </pc:docChg>
  </pc:docChgLst>
  <pc:docChgLst>
    <pc:chgData name="Anni Yeung" userId="S::u3637997@connect.hku.hk::dcb7d66c-3d5b-4686-a481-4671a2d022da" providerId="AD" clId="Web-{E4E75464-353F-985D-BBDC-7943ED0E0721}"/>
    <pc:docChg chg="modSld">
      <pc:chgData name="Anni Yeung" userId="S::u3637997@connect.hku.hk::dcb7d66c-3d5b-4686-a481-4671a2d022da" providerId="AD" clId="Web-{E4E75464-353F-985D-BBDC-7943ED0E0721}" dt="2025-07-15T11:03:43.998" v="14"/>
      <pc:docMkLst>
        <pc:docMk/>
      </pc:docMkLst>
      <pc:sldChg chg="addSp">
        <pc:chgData name="Anni Yeung" userId="S::u3637997@connect.hku.hk::dcb7d66c-3d5b-4686-a481-4671a2d022da" providerId="AD" clId="Web-{E4E75464-353F-985D-BBDC-7943ED0E0721}" dt="2025-07-15T11:03:33.514" v="8"/>
        <pc:sldMkLst>
          <pc:docMk/>
          <pc:sldMk cId="3816173873" sldId="1251"/>
        </pc:sldMkLst>
      </pc:sldChg>
      <pc:sldChg chg="addSp">
        <pc:chgData name="Anni Yeung" userId="S::u3637997@connect.hku.hk::dcb7d66c-3d5b-4686-a481-4671a2d022da" providerId="AD" clId="Web-{E4E75464-353F-985D-BBDC-7943ED0E0721}" dt="2025-07-15T11:03:20.248" v="1"/>
        <pc:sldMkLst>
          <pc:docMk/>
          <pc:sldMk cId="2467009335" sldId="1253"/>
        </pc:sldMkLst>
      </pc:sldChg>
      <pc:sldChg chg="addSp">
        <pc:chgData name="Anni Yeung" userId="S::u3637997@connect.hku.hk::dcb7d66c-3d5b-4686-a481-4671a2d022da" providerId="AD" clId="Web-{E4E75464-353F-985D-BBDC-7943ED0E0721}" dt="2025-07-15T11:03:28.029" v="4"/>
        <pc:sldMkLst>
          <pc:docMk/>
          <pc:sldMk cId="1954263905" sldId="1254"/>
        </pc:sldMkLst>
        <pc:spChg chg="add">
          <ac:chgData name="Anni Yeung" userId="S::u3637997@connect.hku.hk::dcb7d66c-3d5b-4686-a481-4671a2d022da" providerId="AD" clId="Web-{E4E75464-353F-985D-BBDC-7943ED0E0721}" dt="2025-07-15T11:03:28.029" v="4"/>
          <ac:spMkLst>
            <pc:docMk/>
            <pc:sldMk cId="1954263905" sldId="1254"/>
            <ac:spMk id="6" creationId="{68E3CB09-F652-A535-9CD3-A5435F2E12A7}"/>
          </ac:spMkLst>
        </pc:spChg>
      </pc:sldChg>
      <pc:sldChg chg="addSp">
        <pc:chgData name="Anni Yeung" userId="S::u3637997@connect.hku.hk::dcb7d66c-3d5b-4686-a481-4671a2d022da" providerId="AD" clId="Web-{E4E75464-353F-985D-BBDC-7943ED0E0721}" dt="2025-07-15T11:03:22.482" v="2"/>
        <pc:sldMkLst>
          <pc:docMk/>
          <pc:sldMk cId="4168246625" sldId="1260"/>
        </pc:sldMkLst>
        <pc:spChg chg="add">
          <ac:chgData name="Anni Yeung" userId="S::u3637997@connect.hku.hk::dcb7d66c-3d5b-4686-a481-4671a2d022da" providerId="AD" clId="Web-{E4E75464-353F-985D-BBDC-7943ED0E0721}" dt="2025-07-15T11:03:22.482" v="2"/>
          <ac:spMkLst>
            <pc:docMk/>
            <pc:sldMk cId="4168246625" sldId="1260"/>
            <ac:spMk id="4" creationId="{8FB8966C-11BC-D623-A591-F83CA611689A}"/>
          </ac:spMkLst>
        </pc:spChg>
      </pc:sldChg>
      <pc:sldChg chg="addSp">
        <pc:chgData name="Anni Yeung" userId="S::u3637997@connect.hku.hk::dcb7d66c-3d5b-4686-a481-4671a2d022da" providerId="AD" clId="Web-{E4E75464-353F-985D-BBDC-7943ED0E0721}" dt="2025-07-15T11:03:24.982" v="3"/>
        <pc:sldMkLst>
          <pc:docMk/>
          <pc:sldMk cId="340605906" sldId="1261"/>
        </pc:sldMkLst>
        <pc:spChg chg="add">
          <ac:chgData name="Anni Yeung" userId="S::u3637997@connect.hku.hk::dcb7d66c-3d5b-4686-a481-4671a2d022da" providerId="AD" clId="Web-{E4E75464-353F-985D-BBDC-7943ED0E0721}" dt="2025-07-15T11:03:24.982" v="3"/>
          <ac:spMkLst>
            <pc:docMk/>
            <pc:sldMk cId="340605906" sldId="1261"/>
            <ac:spMk id="7" creationId="{2675CAFC-9E08-862B-1799-011126E89966}"/>
          </ac:spMkLst>
        </pc:spChg>
      </pc:sldChg>
      <pc:sldChg chg="addSp">
        <pc:chgData name="Anni Yeung" userId="S::u3637997@connect.hku.hk::dcb7d66c-3d5b-4686-a481-4671a2d022da" providerId="AD" clId="Web-{E4E75464-353F-985D-BBDC-7943ED0E0721}" dt="2025-07-15T11:03:36.889" v="10"/>
        <pc:sldMkLst>
          <pc:docMk/>
          <pc:sldMk cId="709624047" sldId="1268"/>
        </pc:sldMkLst>
        <pc:spChg chg="add">
          <ac:chgData name="Anni Yeung" userId="S::u3637997@connect.hku.hk::dcb7d66c-3d5b-4686-a481-4671a2d022da" providerId="AD" clId="Web-{E4E75464-353F-985D-BBDC-7943ED0E0721}" dt="2025-07-15T11:03:36.889" v="10"/>
          <ac:spMkLst>
            <pc:docMk/>
            <pc:sldMk cId="709624047" sldId="1268"/>
            <ac:spMk id="11" creationId="{1BD782AB-A7E5-A472-C5F5-15DBCA3F9E06}"/>
          </ac:spMkLst>
        </pc:spChg>
      </pc:sldChg>
      <pc:sldChg chg="addSp">
        <pc:chgData name="Anni Yeung" userId="S::u3637997@connect.hku.hk::dcb7d66c-3d5b-4686-a481-4671a2d022da" providerId="AD" clId="Web-{E4E75464-353F-985D-BBDC-7943ED0E0721}" dt="2025-07-15T11:03:35.482" v="9"/>
        <pc:sldMkLst>
          <pc:docMk/>
          <pc:sldMk cId="1082395393" sldId="1269"/>
        </pc:sldMkLst>
      </pc:sldChg>
      <pc:sldChg chg="addSp">
        <pc:chgData name="Anni Yeung" userId="S::u3637997@connect.hku.hk::dcb7d66c-3d5b-4686-a481-4671a2d022da" providerId="AD" clId="Web-{E4E75464-353F-985D-BBDC-7943ED0E0721}" dt="2025-07-15T11:03:28.498" v="5"/>
        <pc:sldMkLst>
          <pc:docMk/>
          <pc:sldMk cId="4170718479" sldId="1270"/>
        </pc:sldMkLst>
      </pc:sldChg>
      <pc:sldChg chg="addSp">
        <pc:chgData name="Anni Yeung" userId="S::u3637997@connect.hku.hk::dcb7d66c-3d5b-4686-a481-4671a2d022da" providerId="AD" clId="Web-{E4E75464-353F-985D-BBDC-7943ED0E0721}" dt="2025-07-15T11:03:30.139" v="6"/>
        <pc:sldMkLst>
          <pc:docMk/>
          <pc:sldMk cId="618247436" sldId="1272"/>
        </pc:sldMkLst>
        <pc:spChg chg="add">
          <ac:chgData name="Anni Yeung" userId="S::u3637997@connect.hku.hk::dcb7d66c-3d5b-4686-a481-4671a2d022da" providerId="AD" clId="Web-{E4E75464-353F-985D-BBDC-7943ED0E0721}" dt="2025-07-15T11:03:30.139" v="6"/>
          <ac:spMkLst>
            <pc:docMk/>
            <pc:sldMk cId="618247436" sldId="1272"/>
            <ac:spMk id="6" creationId="{09559C2E-EBAD-84F3-46E3-9CFF0F5307EC}"/>
          </ac:spMkLst>
        </pc:spChg>
      </pc:sldChg>
      <pc:sldChg chg="addSp">
        <pc:chgData name="Anni Yeung" userId="S::u3637997@connect.hku.hk::dcb7d66c-3d5b-4686-a481-4671a2d022da" providerId="AD" clId="Web-{E4E75464-353F-985D-BBDC-7943ED0E0721}" dt="2025-07-15T11:03:18.435" v="0"/>
        <pc:sldMkLst>
          <pc:docMk/>
          <pc:sldMk cId="362930791" sldId="1313"/>
        </pc:sldMkLst>
        <pc:spChg chg="add">
          <ac:chgData name="Anni Yeung" userId="S::u3637997@connect.hku.hk::dcb7d66c-3d5b-4686-a481-4671a2d022da" providerId="AD" clId="Web-{E4E75464-353F-985D-BBDC-7943ED0E0721}" dt="2025-07-15T11:03:18.435" v="0"/>
          <ac:spMkLst>
            <pc:docMk/>
            <pc:sldMk cId="362930791" sldId="1313"/>
            <ac:spMk id="4" creationId="{D4F900BD-AE14-2748-BAE7-2BA13470AD40}"/>
          </ac:spMkLst>
        </pc:spChg>
      </pc:sldChg>
      <pc:sldChg chg="addSp">
        <pc:chgData name="Anni Yeung" userId="S::u3637997@connect.hku.hk::dcb7d66c-3d5b-4686-a481-4671a2d022da" providerId="AD" clId="Web-{E4E75464-353F-985D-BBDC-7943ED0E0721}" dt="2025-07-15T11:03:41.936" v="13"/>
        <pc:sldMkLst>
          <pc:docMk/>
          <pc:sldMk cId="3386848598" sldId="1314"/>
        </pc:sldMkLst>
        <pc:spChg chg="add">
          <ac:chgData name="Anni Yeung" userId="S::u3637997@connect.hku.hk::dcb7d66c-3d5b-4686-a481-4671a2d022da" providerId="AD" clId="Web-{E4E75464-353F-985D-BBDC-7943ED0E0721}" dt="2025-07-15T11:03:41.936" v="13"/>
          <ac:spMkLst>
            <pc:docMk/>
            <pc:sldMk cId="3386848598" sldId="1314"/>
            <ac:spMk id="6" creationId="{7C4FC250-63BE-7C0F-0C3E-2D4830679261}"/>
          </ac:spMkLst>
        </pc:spChg>
      </pc:sldChg>
      <pc:sldChg chg="addSp">
        <pc:chgData name="Anni Yeung" userId="S::u3637997@connect.hku.hk::dcb7d66c-3d5b-4686-a481-4671a2d022da" providerId="AD" clId="Web-{E4E75464-353F-985D-BBDC-7943ED0E0721}" dt="2025-07-15T11:03:43.998" v="14"/>
        <pc:sldMkLst>
          <pc:docMk/>
          <pc:sldMk cId="2562425396" sldId="1315"/>
        </pc:sldMkLst>
        <pc:spChg chg="add">
          <ac:chgData name="Anni Yeung" userId="S::u3637997@connect.hku.hk::dcb7d66c-3d5b-4686-a481-4671a2d022da" providerId="AD" clId="Web-{E4E75464-353F-985D-BBDC-7943ED0E0721}" dt="2025-07-15T11:03:43.998" v="14"/>
          <ac:spMkLst>
            <pc:docMk/>
            <pc:sldMk cId="2562425396" sldId="1315"/>
            <ac:spMk id="7" creationId="{7AF8C7E5-22D1-DFAA-0311-DE3D64829733}"/>
          </ac:spMkLst>
        </pc:spChg>
      </pc:sldChg>
      <pc:sldChg chg="addSp">
        <pc:chgData name="Anni Yeung" userId="S::u3637997@connect.hku.hk::dcb7d66c-3d5b-4686-a481-4671a2d022da" providerId="AD" clId="Web-{E4E75464-353F-985D-BBDC-7943ED0E0721}" dt="2025-07-15T11:03:39.936" v="11"/>
        <pc:sldMkLst>
          <pc:docMk/>
          <pc:sldMk cId="971591789" sldId="1317"/>
        </pc:sldMkLst>
        <pc:spChg chg="add">
          <ac:chgData name="Anni Yeung" userId="S::u3637997@connect.hku.hk::dcb7d66c-3d5b-4686-a481-4671a2d022da" providerId="AD" clId="Web-{E4E75464-353F-985D-BBDC-7943ED0E0721}" dt="2025-07-15T11:03:39.936" v="11"/>
          <ac:spMkLst>
            <pc:docMk/>
            <pc:sldMk cId="971591789" sldId="1317"/>
            <ac:spMk id="4" creationId="{3DB19CE2-3E8D-9925-9058-BFB73C4AF11A}"/>
          </ac:spMkLst>
        </pc:spChg>
      </pc:sldChg>
      <pc:sldChg chg="addSp">
        <pc:chgData name="Anni Yeung" userId="S::u3637997@connect.hku.hk::dcb7d66c-3d5b-4686-a481-4671a2d022da" providerId="AD" clId="Web-{E4E75464-353F-985D-BBDC-7943ED0E0721}" dt="2025-07-15T11:03:40.873" v="12"/>
        <pc:sldMkLst>
          <pc:docMk/>
          <pc:sldMk cId="2026856416" sldId="1318"/>
        </pc:sldMkLst>
        <pc:spChg chg="add">
          <ac:chgData name="Anni Yeung" userId="S::u3637997@connect.hku.hk::dcb7d66c-3d5b-4686-a481-4671a2d022da" providerId="AD" clId="Web-{E4E75464-353F-985D-BBDC-7943ED0E0721}" dt="2025-07-15T11:03:40.873" v="12"/>
          <ac:spMkLst>
            <pc:docMk/>
            <pc:sldMk cId="2026856416" sldId="1318"/>
            <ac:spMk id="4" creationId="{4B9B6E1E-F46F-5EDB-57B0-E8E9C8D5EB91}"/>
          </ac:spMkLst>
        </pc:spChg>
      </pc:sldChg>
      <pc:sldChg chg="addSp">
        <pc:chgData name="Anni Yeung" userId="S::u3637997@connect.hku.hk::dcb7d66c-3d5b-4686-a481-4671a2d022da" providerId="AD" clId="Web-{E4E75464-353F-985D-BBDC-7943ED0E0721}" dt="2025-07-15T11:03:31.779" v="7"/>
        <pc:sldMkLst>
          <pc:docMk/>
          <pc:sldMk cId="905845912" sldId="1319"/>
        </pc:sldMkLst>
        <pc:spChg chg="add">
          <ac:chgData name="Anni Yeung" userId="S::u3637997@connect.hku.hk::dcb7d66c-3d5b-4686-a481-4671a2d022da" providerId="AD" clId="Web-{E4E75464-353F-985D-BBDC-7943ED0E0721}" dt="2025-07-15T11:03:31.779" v="7"/>
          <ac:spMkLst>
            <pc:docMk/>
            <pc:sldMk cId="905845912" sldId="1319"/>
            <ac:spMk id="8" creationId="{C2F96410-B36F-455A-2A56-EF5BFE96994C}"/>
          </ac:spMkLst>
        </pc:spChg>
      </pc:sldChg>
    </pc:docChg>
  </pc:docChgLst>
  <pc:docChgLst>
    <pc:chgData name="daniel.yip@connect.hku.hk" userId="S::u3638367@connect.hku.hk::09237dc9-99bb-4602-914f-101a10be3279" providerId="AD" clId="Web-{09B8D348-E1F5-96F2-A30C-37CBAE06F508}"/>
    <pc:docChg chg="modSld">
      <pc:chgData name="daniel.yip@connect.hku.hk" userId="S::u3638367@connect.hku.hk::09237dc9-99bb-4602-914f-101a10be3279" providerId="AD" clId="Web-{09B8D348-E1F5-96F2-A30C-37CBAE06F508}" dt="2025-07-06T08:03:20.045" v="1" actId="1076"/>
      <pc:docMkLst>
        <pc:docMk/>
      </pc:docMkLst>
      <pc:sldChg chg="modSp">
        <pc:chgData name="daniel.yip@connect.hku.hk" userId="S::u3638367@connect.hku.hk::09237dc9-99bb-4602-914f-101a10be3279" providerId="AD" clId="Web-{09B8D348-E1F5-96F2-A30C-37CBAE06F508}" dt="2025-07-06T08:03:20.045" v="1" actId="1076"/>
        <pc:sldMkLst>
          <pc:docMk/>
          <pc:sldMk cId="2220034987" sldId="1266"/>
        </pc:sldMkLst>
      </pc:sldChg>
    </pc:docChg>
  </pc:docChgLst>
  <pc:docChgLst>
    <pc:chgData name="daniel.yip@connect.hku.hk" userId="S::u3638367@connect.hku.hk::09237dc9-99bb-4602-914f-101a10be3279" providerId="AD" clId="Web-{15B8539A-3EA1-E587-61C9-9B04E4C3E23A}"/>
    <pc:docChg chg="modSld">
      <pc:chgData name="daniel.yip@connect.hku.hk" userId="S::u3638367@connect.hku.hk::09237dc9-99bb-4602-914f-101a10be3279" providerId="AD" clId="Web-{15B8539A-3EA1-E587-61C9-9B04E4C3E23A}" dt="2025-07-16T06:31:22.978" v="1"/>
      <pc:docMkLst>
        <pc:docMk/>
      </pc:docMkLst>
      <pc:sldChg chg="addSp delSp">
        <pc:chgData name="daniel.yip@connect.hku.hk" userId="S::u3638367@connect.hku.hk::09237dc9-99bb-4602-914f-101a10be3279" providerId="AD" clId="Web-{15B8539A-3EA1-E587-61C9-9B04E4C3E23A}" dt="2025-07-16T06:31:22.978" v="1"/>
        <pc:sldMkLst>
          <pc:docMk/>
          <pc:sldMk cId="1438793204" sldId="1321"/>
        </pc:sldMkLst>
        <pc:spChg chg="topLvl">
          <ac:chgData name="daniel.yip@connect.hku.hk" userId="S::u3638367@connect.hku.hk::09237dc9-99bb-4602-914f-101a10be3279" providerId="AD" clId="Web-{15B8539A-3EA1-E587-61C9-9B04E4C3E23A}" dt="2025-07-16T06:31:22.978" v="1"/>
          <ac:spMkLst>
            <pc:docMk/>
            <pc:sldMk cId="1438793204" sldId="1321"/>
            <ac:spMk id="8" creationId="{D1C3C3FF-DF15-5AF6-69DA-F304775AA454}"/>
          </ac:spMkLst>
        </pc:spChg>
        <pc:spChg chg="topLvl">
          <ac:chgData name="daniel.yip@connect.hku.hk" userId="S::u3638367@connect.hku.hk::09237dc9-99bb-4602-914f-101a10be3279" providerId="AD" clId="Web-{15B8539A-3EA1-E587-61C9-9B04E4C3E23A}" dt="2025-07-16T06:31:22.978" v="1"/>
          <ac:spMkLst>
            <pc:docMk/>
            <pc:sldMk cId="1438793204" sldId="1321"/>
            <ac:spMk id="9" creationId="{4C28E03C-8E63-65F5-D0B8-9CB8263D444D}"/>
          </ac:spMkLst>
        </pc:spChg>
        <pc:spChg chg="topLvl">
          <ac:chgData name="daniel.yip@connect.hku.hk" userId="S::u3638367@connect.hku.hk::09237dc9-99bb-4602-914f-101a10be3279" providerId="AD" clId="Web-{15B8539A-3EA1-E587-61C9-9B04E4C3E23A}" dt="2025-07-16T06:31:22.978" v="1"/>
          <ac:spMkLst>
            <pc:docMk/>
            <pc:sldMk cId="1438793204" sldId="1321"/>
            <ac:spMk id="10" creationId="{9A5557FC-5ADE-2D21-03EE-2E8AE7649DB5}"/>
          </ac:spMkLst>
        </pc:spChg>
        <pc:spChg chg="topLvl">
          <ac:chgData name="daniel.yip@connect.hku.hk" userId="S::u3638367@connect.hku.hk::09237dc9-99bb-4602-914f-101a10be3279" providerId="AD" clId="Web-{15B8539A-3EA1-E587-61C9-9B04E4C3E23A}" dt="2025-07-16T06:31:22.978" v="1"/>
          <ac:spMkLst>
            <pc:docMk/>
            <pc:sldMk cId="1438793204" sldId="1321"/>
            <ac:spMk id="13" creationId="{2AF948C5-2851-21C3-C7D9-DC0D53508673}"/>
          </ac:spMkLst>
        </pc:spChg>
        <pc:spChg chg="topLvl">
          <ac:chgData name="daniel.yip@connect.hku.hk" userId="S::u3638367@connect.hku.hk::09237dc9-99bb-4602-914f-101a10be3279" providerId="AD" clId="Web-{15B8539A-3EA1-E587-61C9-9B04E4C3E23A}" dt="2025-07-16T06:31:22.978" v="1"/>
          <ac:spMkLst>
            <pc:docMk/>
            <pc:sldMk cId="1438793204" sldId="1321"/>
            <ac:spMk id="16" creationId="{51DCC669-7BCC-2BA2-A044-397EA36D1BA9}"/>
          </ac:spMkLst>
        </pc:spChg>
        <pc:spChg chg="topLvl">
          <ac:chgData name="daniel.yip@connect.hku.hk" userId="S::u3638367@connect.hku.hk::09237dc9-99bb-4602-914f-101a10be3279" providerId="AD" clId="Web-{15B8539A-3EA1-E587-61C9-9B04E4C3E23A}" dt="2025-07-16T06:31:22.978" v="1"/>
          <ac:spMkLst>
            <pc:docMk/>
            <pc:sldMk cId="1438793204" sldId="1321"/>
            <ac:spMk id="18" creationId="{C9C9BBB7-D04B-386F-CBBA-37747F26DE3D}"/>
          </ac:spMkLst>
        </pc:spChg>
        <pc:spChg chg="topLvl">
          <ac:chgData name="daniel.yip@connect.hku.hk" userId="S::u3638367@connect.hku.hk::09237dc9-99bb-4602-914f-101a10be3279" providerId="AD" clId="Web-{15B8539A-3EA1-E587-61C9-9B04E4C3E23A}" dt="2025-07-16T06:31:22.978" v="1"/>
          <ac:spMkLst>
            <pc:docMk/>
            <pc:sldMk cId="1438793204" sldId="1321"/>
            <ac:spMk id="21" creationId="{016B38AF-4D5E-0A53-45F0-1E270F341867}"/>
          </ac:spMkLst>
        </pc:spChg>
        <pc:spChg chg="topLvl">
          <ac:chgData name="daniel.yip@connect.hku.hk" userId="S::u3638367@connect.hku.hk::09237dc9-99bb-4602-914f-101a10be3279" providerId="AD" clId="Web-{15B8539A-3EA1-E587-61C9-9B04E4C3E23A}" dt="2025-07-16T06:31:22.978" v="1"/>
          <ac:spMkLst>
            <pc:docMk/>
            <pc:sldMk cId="1438793204" sldId="1321"/>
            <ac:spMk id="24" creationId="{D235897B-E79D-E66D-FEE1-1FD799455217}"/>
          </ac:spMkLst>
        </pc:spChg>
        <pc:spChg chg="topLvl">
          <ac:chgData name="daniel.yip@connect.hku.hk" userId="S::u3638367@connect.hku.hk::09237dc9-99bb-4602-914f-101a10be3279" providerId="AD" clId="Web-{15B8539A-3EA1-E587-61C9-9B04E4C3E23A}" dt="2025-07-16T06:31:22.978" v="1"/>
          <ac:spMkLst>
            <pc:docMk/>
            <pc:sldMk cId="1438793204" sldId="1321"/>
            <ac:spMk id="32" creationId="{EB539328-B89C-ECFC-D32E-FC581DCA8251}"/>
          </ac:spMkLst>
        </pc:spChg>
        <pc:spChg chg="topLvl">
          <ac:chgData name="daniel.yip@connect.hku.hk" userId="S::u3638367@connect.hku.hk::09237dc9-99bb-4602-914f-101a10be3279" providerId="AD" clId="Web-{15B8539A-3EA1-E587-61C9-9B04E4C3E23A}" dt="2025-07-16T06:31:22.978" v="1"/>
          <ac:spMkLst>
            <pc:docMk/>
            <pc:sldMk cId="1438793204" sldId="1321"/>
            <ac:spMk id="36" creationId="{C320F545-3EBD-56D9-D740-F9623C880AD2}"/>
          </ac:spMkLst>
        </pc:spChg>
      </pc:sldChg>
    </pc:docChg>
  </pc:docChgLst>
  <pc:docChgLst>
    <pc:chgData name="daniel.yip@connect.hku.hk" userId="S::u3638367@connect.hku.hk::09237dc9-99bb-4602-914f-101a10be3279" providerId="AD" clId="Web-{92FBEAFB-774F-616F-06D7-66C10301A048}"/>
    <pc:docChg chg="modSld">
      <pc:chgData name="daniel.yip@connect.hku.hk" userId="S::u3638367@connect.hku.hk::09237dc9-99bb-4602-914f-101a10be3279" providerId="AD" clId="Web-{92FBEAFB-774F-616F-06D7-66C10301A048}" dt="2025-07-15T10:26:30.887" v="1"/>
      <pc:docMkLst>
        <pc:docMk/>
      </pc:docMkLst>
      <pc:sldChg chg="modNotes">
        <pc:chgData name="daniel.yip@connect.hku.hk" userId="S::u3638367@connect.hku.hk::09237dc9-99bb-4602-914f-101a10be3279" providerId="AD" clId="Web-{92FBEAFB-774F-616F-06D7-66C10301A048}" dt="2025-07-15T10:26:30.887" v="1"/>
        <pc:sldMkLst>
          <pc:docMk/>
          <pc:sldMk cId="4090864351" sldId="1302"/>
        </pc:sldMkLst>
      </pc:sldChg>
    </pc:docChg>
  </pc:docChgLst>
  <pc:docChgLst>
    <pc:chgData name="daniel.yip@connect.hku.hk" userId="S::u3638367@connect.hku.hk::09237dc9-99bb-4602-914f-101a10be3279" providerId="AD" clId="Web-{34FB541E-7CDD-7B9D-6817-7D4084A254BD}"/>
    <pc:docChg chg="modSld">
      <pc:chgData name="daniel.yip@connect.hku.hk" userId="S::u3638367@connect.hku.hk::09237dc9-99bb-4602-914f-101a10be3279" providerId="AD" clId="Web-{34FB541E-7CDD-7B9D-6817-7D4084A254BD}" dt="2025-07-07T01:24:20.757" v="9" actId="20577"/>
      <pc:docMkLst>
        <pc:docMk/>
      </pc:docMkLst>
      <pc:sldChg chg="modSp">
        <pc:chgData name="daniel.yip@connect.hku.hk" userId="S::u3638367@connect.hku.hk::09237dc9-99bb-4602-914f-101a10be3279" providerId="AD" clId="Web-{34FB541E-7CDD-7B9D-6817-7D4084A254BD}" dt="2025-07-07T01:24:20.757" v="9" actId="20577"/>
        <pc:sldMkLst>
          <pc:docMk/>
          <pc:sldMk cId="363919224" sldId="1264"/>
        </pc:sldMkLst>
      </pc:sldChg>
      <pc:sldChg chg="modSp">
        <pc:chgData name="daniel.yip@connect.hku.hk" userId="S::u3638367@connect.hku.hk::09237dc9-99bb-4602-914f-101a10be3279" providerId="AD" clId="Web-{34FB541E-7CDD-7B9D-6817-7D4084A254BD}" dt="2025-07-07T01:20:12.843" v="3"/>
        <pc:sldMkLst>
          <pc:docMk/>
          <pc:sldMk cId="2220034987" sldId="1266"/>
        </pc:sldMkLst>
      </pc:sldChg>
      <pc:sldChg chg="modSp">
        <pc:chgData name="daniel.yip@connect.hku.hk" userId="S::u3638367@connect.hku.hk::09237dc9-99bb-4602-914f-101a10be3279" providerId="AD" clId="Web-{34FB541E-7CDD-7B9D-6817-7D4084A254BD}" dt="2025-07-07T01:20:51.657" v="4" actId="20577"/>
        <pc:sldMkLst>
          <pc:docMk/>
          <pc:sldMk cId="4242240768" sldId="1267"/>
        </pc:sldMkLst>
      </pc:sldChg>
      <pc:sldChg chg="modSp">
        <pc:chgData name="daniel.yip@connect.hku.hk" userId="S::u3638367@connect.hku.hk::09237dc9-99bb-4602-914f-101a10be3279" providerId="AD" clId="Web-{34FB541E-7CDD-7B9D-6817-7D4084A254BD}" dt="2025-07-07T01:22:10.816" v="7" actId="20577"/>
        <pc:sldMkLst>
          <pc:docMk/>
          <pc:sldMk cId="3194372249" sldId="1271"/>
        </pc:sldMkLst>
      </pc:sldChg>
    </pc:docChg>
  </pc:docChgLst>
  <pc:docChgLst>
    <pc:chgData name="daniel.yip@connect.hku.hk" userId="S::u3638367@connect.hku.hk::09237dc9-99bb-4602-914f-101a10be3279" providerId="AD" clId="Web-{2BFC97C9-214E-7309-1FEC-57EB5167E427}"/>
    <pc:docChg chg="modSld">
      <pc:chgData name="daniel.yip@connect.hku.hk" userId="S::u3638367@connect.hku.hk::09237dc9-99bb-4602-914f-101a10be3279" providerId="AD" clId="Web-{2BFC97C9-214E-7309-1FEC-57EB5167E427}" dt="2025-07-07T08:33:39.030" v="639"/>
      <pc:docMkLst>
        <pc:docMk/>
      </pc:docMkLst>
      <pc:sldChg chg="modNotes">
        <pc:chgData name="daniel.yip@connect.hku.hk" userId="S::u3638367@connect.hku.hk::09237dc9-99bb-4602-914f-101a10be3279" providerId="AD" clId="Web-{2BFC97C9-214E-7309-1FEC-57EB5167E427}" dt="2025-07-07T08:25:43.074" v="2"/>
        <pc:sldMkLst>
          <pc:docMk/>
          <pc:sldMk cId="363919224" sldId="1264"/>
        </pc:sldMkLst>
      </pc:sldChg>
      <pc:sldChg chg="modSp modNotes">
        <pc:chgData name="daniel.yip@connect.hku.hk" userId="S::u3638367@connect.hku.hk::09237dc9-99bb-4602-914f-101a10be3279" providerId="AD" clId="Web-{2BFC97C9-214E-7309-1FEC-57EB5167E427}" dt="2025-07-07T08:33:39.030" v="639"/>
        <pc:sldMkLst>
          <pc:docMk/>
          <pc:sldMk cId="2220034987" sldId="1266"/>
        </pc:sldMkLst>
      </pc:sldChg>
    </pc:docChg>
  </pc:docChgLst>
  <pc:docChgLst>
    <pc:chgData name="daniel.yip@connect.hku.hk" userId="09237dc9-99bb-4602-914f-101a10be3279" providerId="ADAL" clId="{49351AEB-8D97-454B-8612-965FFA470A9E}"/>
    <pc:docChg chg="undo redo custSel addSld delSld modSld sldOrd modSection">
      <pc:chgData name="daniel.yip@connect.hku.hk" userId="09237dc9-99bb-4602-914f-101a10be3279" providerId="ADAL" clId="{49351AEB-8D97-454B-8612-965FFA470A9E}" dt="2025-07-18T09:03:42.851" v="12752" actId="400"/>
      <pc:docMkLst>
        <pc:docMk/>
      </pc:docMkLst>
      <pc:sldChg chg="addSp modSp mod">
        <pc:chgData name="daniel.yip@connect.hku.hk" userId="09237dc9-99bb-4602-914f-101a10be3279" providerId="ADAL" clId="{49351AEB-8D97-454B-8612-965FFA470A9E}" dt="2025-07-15T06:24:06.816" v="3441" actId="121"/>
        <pc:sldMkLst>
          <pc:docMk/>
          <pc:sldMk cId="594628581" sldId="260"/>
        </pc:sldMkLst>
        <pc:spChg chg="add mod">
          <ac:chgData name="daniel.yip@connect.hku.hk" userId="09237dc9-99bb-4602-914f-101a10be3279" providerId="ADAL" clId="{49351AEB-8D97-454B-8612-965FFA470A9E}" dt="2025-07-15T06:24:06.816" v="3441" actId="121"/>
          <ac:spMkLst>
            <pc:docMk/>
            <pc:sldMk cId="594628581" sldId="260"/>
            <ac:spMk id="4" creationId="{A75610A9-E48E-355B-790C-2ACE822E829C}"/>
          </ac:spMkLst>
        </pc:spChg>
      </pc:sldChg>
      <pc:sldChg chg="addSp modSp mod">
        <pc:chgData name="daniel.yip@connect.hku.hk" userId="09237dc9-99bb-4602-914f-101a10be3279" providerId="ADAL" clId="{49351AEB-8D97-454B-8612-965FFA470A9E}" dt="2025-07-15T06:23:48.430" v="3433"/>
        <pc:sldMkLst>
          <pc:docMk/>
          <pc:sldMk cId="1577927603" sldId="944"/>
        </pc:sldMkLst>
        <pc:spChg chg="add mod">
          <ac:chgData name="daniel.yip@connect.hku.hk" userId="09237dc9-99bb-4602-914f-101a10be3279" providerId="ADAL" clId="{49351AEB-8D97-454B-8612-965FFA470A9E}" dt="2025-07-15T06:23:48.430" v="3433"/>
          <ac:spMkLst>
            <pc:docMk/>
            <pc:sldMk cId="1577927603" sldId="944"/>
            <ac:spMk id="3" creationId="{C86CBEC1-1720-0C99-F6F0-FC8301AD0813}"/>
          </ac:spMkLst>
        </pc:spChg>
        <pc:picChg chg="mod">
          <ac:chgData name="daniel.yip@connect.hku.hk" userId="09237dc9-99bb-4602-914f-101a10be3279" providerId="ADAL" clId="{49351AEB-8D97-454B-8612-965FFA470A9E}" dt="2025-07-14T09:11:19.379" v="2337" actId="1076"/>
          <ac:picMkLst>
            <pc:docMk/>
            <pc:sldMk cId="1577927603" sldId="944"/>
            <ac:picMk id="6" creationId="{7231A7AD-D491-37DD-C190-BEDC3343C526}"/>
          </ac:picMkLst>
        </pc:picChg>
      </pc:sldChg>
      <pc:sldChg chg="delSp modSp add del mod modShow">
        <pc:chgData name="daniel.yip@connect.hku.hk" userId="09237dc9-99bb-4602-914f-101a10be3279" providerId="ADAL" clId="{49351AEB-8D97-454B-8612-965FFA470A9E}" dt="2025-07-16T03:15:42.466" v="9428" actId="47"/>
        <pc:sldMkLst>
          <pc:docMk/>
          <pc:sldMk cId="3816173873" sldId="1251"/>
        </pc:sldMkLst>
      </pc:sldChg>
      <pc:sldChg chg="addSp delSp modSp add del mod modShow">
        <pc:chgData name="daniel.yip@connect.hku.hk" userId="09237dc9-99bb-4602-914f-101a10be3279" providerId="ADAL" clId="{49351AEB-8D97-454B-8612-965FFA470A9E}" dt="2025-07-16T03:15:00.533" v="9425" actId="47"/>
        <pc:sldMkLst>
          <pc:docMk/>
          <pc:sldMk cId="2467009335" sldId="1253"/>
        </pc:sldMkLst>
      </pc:sldChg>
      <pc:sldChg chg="delSp modSp add mod modShow">
        <pc:chgData name="daniel.yip@connect.hku.hk" userId="09237dc9-99bb-4602-914f-101a10be3279" providerId="ADAL" clId="{49351AEB-8D97-454B-8612-965FFA470A9E}" dt="2025-07-15T09:00:52.785" v="6450" actId="2711"/>
        <pc:sldMkLst>
          <pc:docMk/>
          <pc:sldMk cId="1954263905" sldId="1254"/>
        </pc:sldMkLst>
        <pc:spChg chg="mod">
          <ac:chgData name="daniel.yip@connect.hku.hk" userId="09237dc9-99bb-4602-914f-101a10be3279" providerId="ADAL" clId="{49351AEB-8D97-454B-8612-965FFA470A9E}" dt="2025-07-15T09:00:52.785" v="6450" actId="2711"/>
          <ac:spMkLst>
            <pc:docMk/>
            <pc:sldMk cId="1954263905" sldId="1254"/>
            <ac:spMk id="2" creationId="{963251F1-8D8F-8739-333C-60F288FBB971}"/>
          </ac:spMkLst>
        </pc:spChg>
        <pc:spChg chg="mod">
          <ac:chgData name="daniel.yip@connect.hku.hk" userId="09237dc9-99bb-4602-914f-101a10be3279" providerId="ADAL" clId="{49351AEB-8D97-454B-8612-965FFA470A9E}" dt="2025-07-15T09:00:52.785" v="6450" actId="2711"/>
          <ac:spMkLst>
            <pc:docMk/>
            <pc:sldMk cId="1954263905" sldId="1254"/>
            <ac:spMk id="5" creationId="{37B78658-1809-F634-1342-C49730433FC8}"/>
          </ac:spMkLst>
        </pc:spChg>
        <pc:spChg chg="mod">
          <ac:chgData name="daniel.yip@connect.hku.hk" userId="09237dc9-99bb-4602-914f-101a10be3279" providerId="ADAL" clId="{49351AEB-8D97-454B-8612-965FFA470A9E}" dt="2025-07-15T09:00:52.785" v="6450" actId="2711"/>
          <ac:spMkLst>
            <pc:docMk/>
            <pc:sldMk cId="1954263905" sldId="1254"/>
            <ac:spMk id="18" creationId="{24493DD6-1AB5-BBF0-46C5-C3E368F5CC97}"/>
          </ac:spMkLst>
        </pc:spChg>
        <pc:graphicFrameChg chg="mod">
          <ac:chgData name="daniel.yip@connect.hku.hk" userId="09237dc9-99bb-4602-914f-101a10be3279" providerId="ADAL" clId="{49351AEB-8D97-454B-8612-965FFA470A9E}" dt="2025-07-15T09:00:31.377" v="6446" actId="1035"/>
          <ac:graphicFrameMkLst>
            <pc:docMk/>
            <pc:sldMk cId="1954263905" sldId="1254"/>
            <ac:graphicFrameMk id="4" creationId="{37B76EB8-9127-E331-B27F-5B29D6C80345}"/>
          </ac:graphicFrameMkLst>
        </pc:graphicFrameChg>
      </pc:sldChg>
      <pc:sldChg chg="delSp modSp add mod modShow">
        <pc:chgData name="daniel.yip@connect.hku.hk" userId="09237dc9-99bb-4602-914f-101a10be3279" providerId="ADAL" clId="{49351AEB-8D97-454B-8612-965FFA470A9E}" dt="2025-07-15T06:52:53.397" v="5084" actId="478"/>
        <pc:sldMkLst>
          <pc:docMk/>
          <pc:sldMk cId="4168246625" sldId="1260"/>
        </pc:sldMkLst>
        <pc:spChg chg="mod">
          <ac:chgData name="daniel.yip@connect.hku.hk" userId="09237dc9-99bb-4602-914f-101a10be3279" providerId="ADAL" clId="{49351AEB-8D97-454B-8612-965FFA470A9E}" dt="2025-07-15T06:39:00.773" v="4292" actId="2711"/>
          <ac:spMkLst>
            <pc:docMk/>
            <pc:sldMk cId="4168246625" sldId="1260"/>
            <ac:spMk id="2" creationId="{FE2BA2E7-0C18-F6C4-02FB-1519C5597EBE}"/>
          </ac:spMkLst>
        </pc:spChg>
        <pc:spChg chg="mod">
          <ac:chgData name="daniel.yip@connect.hku.hk" userId="09237dc9-99bb-4602-914f-101a10be3279" providerId="ADAL" clId="{49351AEB-8D97-454B-8612-965FFA470A9E}" dt="2025-07-15T06:39:00.773" v="4292" actId="2711"/>
          <ac:spMkLst>
            <pc:docMk/>
            <pc:sldMk cId="4168246625" sldId="1260"/>
            <ac:spMk id="5" creationId="{54532FBB-2446-D547-B5EE-3905DD5C2D9C}"/>
          </ac:spMkLst>
        </pc:spChg>
        <pc:spChg chg="mod">
          <ac:chgData name="daniel.yip@connect.hku.hk" userId="09237dc9-99bb-4602-914f-101a10be3279" providerId="ADAL" clId="{49351AEB-8D97-454B-8612-965FFA470A9E}" dt="2025-07-15T06:39:00.773" v="4292" actId="2711"/>
          <ac:spMkLst>
            <pc:docMk/>
            <pc:sldMk cId="4168246625" sldId="1260"/>
            <ac:spMk id="13" creationId="{366866AA-326A-14D4-4B7F-B627DF15F8CE}"/>
          </ac:spMkLst>
        </pc:spChg>
        <pc:spChg chg="mod">
          <ac:chgData name="daniel.yip@connect.hku.hk" userId="09237dc9-99bb-4602-914f-101a10be3279" providerId="ADAL" clId="{49351AEB-8D97-454B-8612-965FFA470A9E}" dt="2025-07-15T06:39:00.773" v="4292" actId="2711"/>
          <ac:spMkLst>
            <pc:docMk/>
            <pc:sldMk cId="4168246625" sldId="1260"/>
            <ac:spMk id="14" creationId="{2BA58C4E-904E-D1D0-C998-16D2F51EF076}"/>
          </ac:spMkLst>
        </pc:spChg>
        <pc:spChg chg="mod">
          <ac:chgData name="daniel.yip@connect.hku.hk" userId="09237dc9-99bb-4602-914f-101a10be3279" providerId="ADAL" clId="{49351AEB-8D97-454B-8612-965FFA470A9E}" dt="2025-07-15T06:39:00.773" v="4292" actId="2711"/>
          <ac:spMkLst>
            <pc:docMk/>
            <pc:sldMk cId="4168246625" sldId="1260"/>
            <ac:spMk id="18" creationId="{18EA406B-4421-06BA-5C6B-9B0F0AB1B990}"/>
          </ac:spMkLst>
        </pc:spChg>
        <pc:picChg chg="mod">
          <ac:chgData name="daniel.yip@connect.hku.hk" userId="09237dc9-99bb-4602-914f-101a10be3279" providerId="ADAL" clId="{49351AEB-8D97-454B-8612-965FFA470A9E}" dt="2025-07-15T06:39:00.773" v="4292" actId="2711"/>
          <ac:picMkLst>
            <pc:docMk/>
            <pc:sldMk cId="4168246625" sldId="1260"/>
            <ac:picMk id="6" creationId="{4690946D-01E4-2DF5-90A3-9F7908660FE4}"/>
          </ac:picMkLst>
        </pc:picChg>
        <pc:picChg chg="mod">
          <ac:chgData name="daniel.yip@connect.hku.hk" userId="09237dc9-99bb-4602-914f-101a10be3279" providerId="ADAL" clId="{49351AEB-8D97-454B-8612-965FFA470A9E}" dt="2025-07-15T06:39:00.773" v="4292" actId="2711"/>
          <ac:picMkLst>
            <pc:docMk/>
            <pc:sldMk cId="4168246625" sldId="1260"/>
            <ac:picMk id="7" creationId="{0154AD3A-2FF2-7DB9-FCB1-A6F1BEC1BE74}"/>
          </ac:picMkLst>
        </pc:picChg>
        <pc:picChg chg="mod">
          <ac:chgData name="daniel.yip@connect.hku.hk" userId="09237dc9-99bb-4602-914f-101a10be3279" providerId="ADAL" clId="{49351AEB-8D97-454B-8612-965FFA470A9E}" dt="2025-07-15T06:39:00.773" v="4292" actId="2711"/>
          <ac:picMkLst>
            <pc:docMk/>
            <pc:sldMk cId="4168246625" sldId="1260"/>
            <ac:picMk id="9" creationId="{AAF44244-37C4-AA4C-9123-70EE35D134AF}"/>
          </ac:picMkLst>
        </pc:picChg>
        <pc:picChg chg="mod">
          <ac:chgData name="daniel.yip@connect.hku.hk" userId="09237dc9-99bb-4602-914f-101a10be3279" providerId="ADAL" clId="{49351AEB-8D97-454B-8612-965FFA470A9E}" dt="2025-07-15T06:39:00.773" v="4292" actId="2711"/>
          <ac:picMkLst>
            <pc:docMk/>
            <pc:sldMk cId="4168246625" sldId="1260"/>
            <ac:picMk id="3074" creationId="{D49E8859-C0EC-5DBB-A127-66DE14BC0368}"/>
          </ac:picMkLst>
        </pc:picChg>
      </pc:sldChg>
      <pc:sldChg chg="addSp delSp modSp add mod modShow">
        <pc:chgData name="daniel.yip@connect.hku.hk" userId="09237dc9-99bb-4602-914f-101a10be3279" providerId="ADAL" clId="{49351AEB-8D97-454B-8612-965FFA470A9E}" dt="2025-07-15T06:58:58.703" v="5164" actId="478"/>
        <pc:sldMkLst>
          <pc:docMk/>
          <pc:sldMk cId="340605906" sldId="1261"/>
        </pc:sldMkLst>
        <pc:spChg chg="mod">
          <ac:chgData name="daniel.yip@connect.hku.hk" userId="09237dc9-99bb-4602-914f-101a10be3279" providerId="ADAL" clId="{49351AEB-8D97-454B-8612-965FFA470A9E}" dt="2025-07-15T06:39:04.075" v="4293" actId="2711"/>
          <ac:spMkLst>
            <pc:docMk/>
            <pc:sldMk cId="340605906" sldId="1261"/>
            <ac:spMk id="2" creationId="{DCF660B8-D570-62EE-F310-BE881AA73F65}"/>
          </ac:spMkLst>
        </pc:spChg>
        <pc:spChg chg="mod">
          <ac:chgData name="daniel.yip@connect.hku.hk" userId="09237dc9-99bb-4602-914f-101a10be3279" providerId="ADAL" clId="{49351AEB-8D97-454B-8612-965FFA470A9E}" dt="2025-07-15T06:39:04.075" v="4293" actId="2711"/>
          <ac:spMkLst>
            <pc:docMk/>
            <pc:sldMk cId="340605906" sldId="1261"/>
            <ac:spMk id="5" creationId="{CB60FAD9-56E4-AE4E-7D1F-1D163B617281}"/>
          </ac:spMkLst>
        </pc:spChg>
        <pc:spChg chg="add del mod">
          <ac:chgData name="daniel.yip@connect.hku.hk" userId="09237dc9-99bb-4602-914f-101a10be3279" providerId="ADAL" clId="{49351AEB-8D97-454B-8612-965FFA470A9E}" dt="2025-07-15T06:58:58.703" v="5164" actId="478"/>
          <ac:spMkLst>
            <pc:docMk/>
            <pc:sldMk cId="340605906" sldId="1261"/>
            <ac:spMk id="13" creationId="{84F5FA63-CEE8-9882-3E94-E0E6C33E1562}"/>
          </ac:spMkLst>
        </pc:spChg>
        <pc:picChg chg="mod">
          <ac:chgData name="daniel.yip@connect.hku.hk" userId="09237dc9-99bb-4602-914f-101a10be3279" providerId="ADAL" clId="{49351AEB-8D97-454B-8612-965FFA470A9E}" dt="2025-07-15T05:54:36.198" v="2434" actId="1035"/>
          <ac:picMkLst>
            <pc:docMk/>
            <pc:sldMk cId="340605906" sldId="1261"/>
            <ac:picMk id="3" creationId="{73605409-DD4B-6056-15DF-C040640D4A69}"/>
          </ac:picMkLst>
        </pc:picChg>
        <pc:picChg chg="mod">
          <ac:chgData name="daniel.yip@connect.hku.hk" userId="09237dc9-99bb-4602-914f-101a10be3279" providerId="ADAL" clId="{49351AEB-8D97-454B-8612-965FFA470A9E}" dt="2025-07-15T05:54:36.198" v="2434" actId="1035"/>
          <ac:picMkLst>
            <pc:docMk/>
            <pc:sldMk cId="340605906" sldId="1261"/>
            <ac:picMk id="4" creationId="{6FB825B0-F3DE-AA45-ED14-0AC121EAE7E7}"/>
          </ac:picMkLst>
        </pc:picChg>
        <pc:picChg chg="mod">
          <ac:chgData name="daniel.yip@connect.hku.hk" userId="09237dc9-99bb-4602-914f-101a10be3279" providerId="ADAL" clId="{49351AEB-8D97-454B-8612-965FFA470A9E}" dt="2025-07-15T05:54:36.198" v="2434" actId="1035"/>
          <ac:picMkLst>
            <pc:docMk/>
            <pc:sldMk cId="340605906" sldId="1261"/>
            <ac:picMk id="10" creationId="{1BD9A2FB-5B48-2E5F-3A80-CD14A8DD4BE7}"/>
          </ac:picMkLst>
        </pc:picChg>
        <pc:picChg chg="mod">
          <ac:chgData name="daniel.yip@connect.hku.hk" userId="09237dc9-99bb-4602-914f-101a10be3279" providerId="ADAL" clId="{49351AEB-8D97-454B-8612-965FFA470A9E}" dt="2025-07-15T05:54:36.198" v="2434" actId="1035"/>
          <ac:picMkLst>
            <pc:docMk/>
            <pc:sldMk cId="340605906" sldId="1261"/>
            <ac:picMk id="11" creationId="{D08EA37C-3B7A-DF59-5AF2-616FF086A7D7}"/>
          </ac:picMkLst>
        </pc:picChg>
        <pc:picChg chg="add del mod">
          <ac:chgData name="daniel.yip@connect.hku.hk" userId="09237dc9-99bb-4602-914f-101a10be3279" providerId="ADAL" clId="{49351AEB-8D97-454B-8612-965FFA470A9E}" dt="2025-07-15T05:54:36.198" v="2434" actId="1035"/>
          <ac:picMkLst>
            <pc:docMk/>
            <pc:sldMk cId="340605906" sldId="1261"/>
            <ac:picMk id="20" creationId="{2A7C11F6-A665-89A2-366A-A01A4EBA89AD}"/>
          </ac:picMkLst>
        </pc:picChg>
      </pc:sldChg>
      <pc:sldChg chg="modSp mod modNotesTx">
        <pc:chgData name="daniel.yip@connect.hku.hk" userId="09237dc9-99bb-4602-914f-101a10be3279" providerId="ADAL" clId="{49351AEB-8D97-454B-8612-965FFA470A9E}" dt="2025-07-07T08:35:58.247" v="103" actId="20577"/>
        <pc:sldMkLst>
          <pc:docMk/>
          <pc:sldMk cId="363919224" sldId="1264"/>
        </pc:sldMkLst>
      </pc:sldChg>
      <pc:sldChg chg="modNotesTx">
        <pc:chgData name="daniel.yip@connect.hku.hk" userId="09237dc9-99bb-4602-914f-101a10be3279" providerId="ADAL" clId="{49351AEB-8D97-454B-8612-965FFA470A9E}" dt="2025-07-07T08:36:05.572" v="104" actId="12"/>
        <pc:sldMkLst>
          <pc:docMk/>
          <pc:sldMk cId="2220034987" sldId="1266"/>
        </pc:sldMkLst>
      </pc:sldChg>
      <pc:sldChg chg="modNotesTx">
        <pc:chgData name="daniel.yip@connect.hku.hk" userId="09237dc9-99bb-4602-914f-101a10be3279" providerId="ADAL" clId="{49351AEB-8D97-454B-8612-965FFA470A9E}" dt="2025-07-07T08:41:46.900" v="1009" actId="20577"/>
        <pc:sldMkLst>
          <pc:docMk/>
          <pc:sldMk cId="4242240768" sldId="1267"/>
        </pc:sldMkLst>
      </pc:sldChg>
      <pc:sldChg chg="modSp add mod modShow">
        <pc:chgData name="daniel.yip@connect.hku.hk" userId="09237dc9-99bb-4602-914f-101a10be3279" providerId="ADAL" clId="{49351AEB-8D97-454B-8612-965FFA470A9E}" dt="2025-07-15T06:39:29.644" v="4299" actId="729"/>
        <pc:sldMkLst>
          <pc:docMk/>
          <pc:sldMk cId="709624047" sldId="1268"/>
        </pc:sldMkLst>
        <pc:spChg chg="mod">
          <ac:chgData name="daniel.yip@connect.hku.hk" userId="09237dc9-99bb-4602-914f-101a10be3279" providerId="ADAL" clId="{49351AEB-8D97-454B-8612-965FFA470A9E}" dt="2025-07-15T06:38:23.646" v="4285" actId="2711"/>
          <ac:spMkLst>
            <pc:docMk/>
            <pc:sldMk cId="709624047" sldId="1268"/>
            <ac:spMk id="3" creationId="{7901D979-A978-7437-0BB5-5D1CE1467F7E}"/>
          </ac:spMkLst>
        </pc:spChg>
        <pc:spChg chg="mod">
          <ac:chgData name="daniel.yip@connect.hku.hk" userId="09237dc9-99bb-4602-914f-101a10be3279" providerId="ADAL" clId="{49351AEB-8D97-454B-8612-965FFA470A9E}" dt="2025-07-15T06:38:23.646" v="4285" actId="2711"/>
          <ac:spMkLst>
            <pc:docMk/>
            <pc:sldMk cId="709624047" sldId="1268"/>
            <ac:spMk id="4" creationId="{FA980302-1D05-55B0-144E-CF0D69855E68}"/>
          </ac:spMkLst>
        </pc:spChg>
        <pc:spChg chg="mod">
          <ac:chgData name="daniel.yip@connect.hku.hk" userId="09237dc9-99bb-4602-914f-101a10be3279" providerId="ADAL" clId="{49351AEB-8D97-454B-8612-965FFA470A9E}" dt="2025-07-15T06:38:23.646" v="4285" actId="2711"/>
          <ac:spMkLst>
            <pc:docMk/>
            <pc:sldMk cId="709624047" sldId="1268"/>
            <ac:spMk id="5" creationId="{923BB3AB-CCBC-2F56-BCD4-A616C3C40C65}"/>
          </ac:spMkLst>
        </pc:spChg>
        <pc:spChg chg="mod">
          <ac:chgData name="daniel.yip@connect.hku.hk" userId="09237dc9-99bb-4602-914f-101a10be3279" providerId="ADAL" clId="{49351AEB-8D97-454B-8612-965FFA470A9E}" dt="2025-07-15T06:38:23.646" v="4285" actId="2711"/>
          <ac:spMkLst>
            <pc:docMk/>
            <pc:sldMk cId="709624047" sldId="1268"/>
            <ac:spMk id="6" creationId="{5996E0A4-3B86-1376-82CB-5B2848A539E0}"/>
          </ac:spMkLst>
        </pc:spChg>
        <pc:spChg chg="mod">
          <ac:chgData name="daniel.yip@connect.hku.hk" userId="09237dc9-99bb-4602-914f-101a10be3279" providerId="ADAL" clId="{49351AEB-8D97-454B-8612-965FFA470A9E}" dt="2025-07-15T06:38:23.646" v="4285" actId="2711"/>
          <ac:spMkLst>
            <pc:docMk/>
            <pc:sldMk cId="709624047" sldId="1268"/>
            <ac:spMk id="8" creationId="{2EDFF58D-16BF-8458-4700-14D2FFA44686}"/>
          </ac:spMkLst>
        </pc:spChg>
        <pc:spChg chg="mod">
          <ac:chgData name="daniel.yip@connect.hku.hk" userId="09237dc9-99bb-4602-914f-101a10be3279" providerId="ADAL" clId="{49351AEB-8D97-454B-8612-965FFA470A9E}" dt="2025-07-15T06:38:23.646" v="4285" actId="2711"/>
          <ac:spMkLst>
            <pc:docMk/>
            <pc:sldMk cId="709624047" sldId="1268"/>
            <ac:spMk id="10" creationId="{D9355DB6-8011-F8B6-C181-6A8193F897E3}"/>
          </ac:spMkLst>
        </pc:spChg>
        <pc:spChg chg="mod">
          <ac:chgData name="daniel.yip@connect.hku.hk" userId="09237dc9-99bb-4602-914f-101a10be3279" providerId="ADAL" clId="{49351AEB-8D97-454B-8612-965FFA470A9E}" dt="2025-07-15T06:38:23.646" v="4285" actId="2711"/>
          <ac:spMkLst>
            <pc:docMk/>
            <pc:sldMk cId="709624047" sldId="1268"/>
            <ac:spMk id="16" creationId="{E9E6A0F1-19AF-54B1-F286-53E0756401D1}"/>
          </ac:spMkLst>
        </pc:spChg>
        <pc:spChg chg="mod">
          <ac:chgData name="daniel.yip@connect.hku.hk" userId="09237dc9-99bb-4602-914f-101a10be3279" providerId="ADAL" clId="{49351AEB-8D97-454B-8612-965FFA470A9E}" dt="2025-07-15T06:05:54.296" v="3040" actId="1036"/>
          <ac:spMkLst>
            <pc:docMk/>
            <pc:sldMk cId="709624047" sldId="1268"/>
            <ac:spMk id="18" creationId="{A905AF05-5A83-43BB-29FB-2BA717258FB0}"/>
          </ac:spMkLst>
        </pc:spChg>
        <pc:spChg chg="mod">
          <ac:chgData name="daniel.yip@connect.hku.hk" userId="09237dc9-99bb-4602-914f-101a10be3279" providerId="ADAL" clId="{49351AEB-8D97-454B-8612-965FFA470A9E}" dt="2025-07-15T06:38:23.646" v="4285" actId="2711"/>
          <ac:spMkLst>
            <pc:docMk/>
            <pc:sldMk cId="709624047" sldId="1268"/>
            <ac:spMk id="20" creationId="{9CB763D7-6C1F-0ECA-4740-812BF1167D8E}"/>
          </ac:spMkLst>
        </pc:spChg>
        <pc:spChg chg="mod">
          <ac:chgData name="daniel.yip@connect.hku.hk" userId="09237dc9-99bb-4602-914f-101a10be3279" providerId="ADAL" clId="{49351AEB-8D97-454B-8612-965FFA470A9E}" dt="2025-07-15T06:38:23.646" v="4285" actId="2711"/>
          <ac:spMkLst>
            <pc:docMk/>
            <pc:sldMk cId="709624047" sldId="1268"/>
            <ac:spMk id="30" creationId="{78A1731C-6724-BEF2-E000-727BD7D468C6}"/>
          </ac:spMkLst>
        </pc:spChg>
      </pc:sldChg>
      <pc:sldChg chg="modNotesTx">
        <pc:chgData name="daniel.yip@connect.hku.hk" userId="09237dc9-99bb-4602-914f-101a10be3279" providerId="ADAL" clId="{49351AEB-8D97-454B-8612-965FFA470A9E}" dt="2025-07-07T08:41:49.941" v="1011" actId="20577"/>
        <pc:sldMkLst>
          <pc:docMk/>
          <pc:sldMk cId="1857828612" sldId="1268"/>
        </pc:sldMkLst>
      </pc:sldChg>
      <pc:sldChg chg="delSp modSp add del mod modShow">
        <pc:chgData name="daniel.yip@connect.hku.hk" userId="09237dc9-99bb-4602-914f-101a10be3279" providerId="ADAL" clId="{49351AEB-8D97-454B-8612-965FFA470A9E}" dt="2025-07-16T03:15:19.935" v="9427" actId="47"/>
        <pc:sldMkLst>
          <pc:docMk/>
          <pc:sldMk cId="1082395393" sldId="1269"/>
        </pc:sldMkLst>
      </pc:sldChg>
      <pc:sldChg chg="modSp mod modNotesTx">
        <pc:chgData name="daniel.yip@connect.hku.hk" userId="09237dc9-99bb-4602-914f-101a10be3279" providerId="ADAL" clId="{49351AEB-8D97-454B-8612-965FFA470A9E}" dt="2025-07-07T08:46:48.277" v="1467" actId="5793"/>
        <pc:sldMkLst>
          <pc:docMk/>
          <pc:sldMk cId="1554676993" sldId="1269"/>
        </pc:sldMkLst>
      </pc:sldChg>
      <pc:sldChg chg="modSp mod modNotesTx">
        <pc:chgData name="daniel.yip@connect.hku.hk" userId="09237dc9-99bb-4602-914f-101a10be3279" providerId="ADAL" clId="{49351AEB-8D97-454B-8612-965FFA470A9E}" dt="2025-07-07T09:43:00.205" v="1945" actId="13926"/>
        <pc:sldMkLst>
          <pc:docMk/>
          <pc:sldMk cId="3284195855" sldId="1270"/>
        </pc:sldMkLst>
      </pc:sldChg>
      <pc:sldChg chg="delSp modSp add del mod modShow">
        <pc:chgData name="daniel.yip@connect.hku.hk" userId="09237dc9-99bb-4602-914f-101a10be3279" providerId="ADAL" clId="{49351AEB-8D97-454B-8612-965FFA470A9E}" dt="2025-07-16T03:15:11.815" v="9426" actId="47"/>
        <pc:sldMkLst>
          <pc:docMk/>
          <pc:sldMk cId="4170718479" sldId="1270"/>
        </pc:sldMkLst>
      </pc:sldChg>
      <pc:sldChg chg="modNotesTx">
        <pc:chgData name="daniel.yip@connect.hku.hk" userId="09237dc9-99bb-4602-914f-101a10be3279" providerId="ADAL" clId="{49351AEB-8D97-454B-8612-965FFA470A9E}" dt="2025-07-07T09:48:29.768" v="2243" actId="20577"/>
        <pc:sldMkLst>
          <pc:docMk/>
          <pc:sldMk cId="3194372249" sldId="1271"/>
        </pc:sldMkLst>
      </pc:sldChg>
      <pc:sldChg chg="delSp modSp add mod modShow">
        <pc:chgData name="daniel.yip@connect.hku.hk" userId="09237dc9-99bb-4602-914f-101a10be3279" providerId="ADAL" clId="{49351AEB-8D97-454B-8612-965FFA470A9E}" dt="2025-07-15T06:39:13.194" v="4295" actId="2711"/>
        <pc:sldMkLst>
          <pc:docMk/>
          <pc:sldMk cId="618247436" sldId="1272"/>
        </pc:sldMkLst>
        <pc:spChg chg="mod">
          <ac:chgData name="daniel.yip@connect.hku.hk" userId="09237dc9-99bb-4602-914f-101a10be3279" providerId="ADAL" clId="{49351AEB-8D97-454B-8612-965FFA470A9E}" dt="2025-07-15T06:39:13.194" v="4295" actId="2711"/>
          <ac:spMkLst>
            <pc:docMk/>
            <pc:sldMk cId="618247436" sldId="1272"/>
            <ac:spMk id="2" creationId="{BB34F9F6-83A3-CC25-3834-68B22C12CFB9}"/>
          </ac:spMkLst>
        </pc:spChg>
        <pc:spChg chg="mod">
          <ac:chgData name="daniel.yip@connect.hku.hk" userId="09237dc9-99bb-4602-914f-101a10be3279" providerId="ADAL" clId="{49351AEB-8D97-454B-8612-965FFA470A9E}" dt="2025-07-15T06:39:13.194" v="4295" actId="2711"/>
          <ac:spMkLst>
            <pc:docMk/>
            <pc:sldMk cId="618247436" sldId="1272"/>
            <ac:spMk id="4" creationId="{20FED084-CBB0-FD4C-F525-64947144629F}"/>
          </ac:spMkLst>
        </pc:spChg>
        <pc:spChg chg="mod">
          <ac:chgData name="daniel.yip@connect.hku.hk" userId="09237dc9-99bb-4602-914f-101a10be3279" providerId="ADAL" clId="{49351AEB-8D97-454B-8612-965FFA470A9E}" dt="2025-07-15T06:39:13.194" v="4295" actId="2711"/>
          <ac:spMkLst>
            <pc:docMk/>
            <pc:sldMk cId="618247436" sldId="1272"/>
            <ac:spMk id="5" creationId="{C72E630A-A640-ABDD-8E88-CEE5599CA4E8}"/>
          </ac:spMkLst>
        </pc:spChg>
        <pc:spChg chg="mod">
          <ac:chgData name="daniel.yip@connect.hku.hk" userId="09237dc9-99bb-4602-914f-101a10be3279" providerId="ADAL" clId="{49351AEB-8D97-454B-8612-965FFA470A9E}" dt="2025-07-15T06:39:13.194" v="4295" actId="2711"/>
          <ac:spMkLst>
            <pc:docMk/>
            <pc:sldMk cId="618247436" sldId="1272"/>
            <ac:spMk id="18" creationId="{960C34AE-227B-AA2D-D7B1-B2B22F4A4D1B}"/>
          </ac:spMkLst>
        </pc:spChg>
        <pc:spChg chg="mod">
          <ac:chgData name="daniel.yip@connect.hku.hk" userId="09237dc9-99bb-4602-914f-101a10be3279" providerId="ADAL" clId="{49351AEB-8D97-454B-8612-965FFA470A9E}" dt="2025-07-15T06:39:13.194" v="4295" actId="2711"/>
          <ac:spMkLst>
            <pc:docMk/>
            <pc:sldMk cId="618247436" sldId="1272"/>
            <ac:spMk id="36" creationId="{300B2DDA-B5D6-F7DA-81AD-755C98F5CA9A}"/>
          </ac:spMkLst>
        </pc:spChg>
        <pc:spChg chg="mod">
          <ac:chgData name="daniel.yip@connect.hku.hk" userId="09237dc9-99bb-4602-914f-101a10be3279" providerId="ADAL" clId="{49351AEB-8D97-454B-8612-965FFA470A9E}" dt="2025-07-15T06:39:13.194" v="4295" actId="2711"/>
          <ac:spMkLst>
            <pc:docMk/>
            <pc:sldMk cId="618247436" sldId="1272"/>
            <ac:spMk id="38" creationId="{7012E735-66D1-AA0A-801A-9F35949735D9}"/>
          </ac:spMkLst>
        </pc:spChg>
        <pc:spChg chg="mod">
          <ac:chgData name="daniel.yip@connect.hku.hk" userId="09237dc9-99bb-4602-914f-101a10be3279" providerId="ADAL" clId="{49351AEB-8D97-454B-8612-965FFA470A9E}" dt="2025-07-15T06:04:35.500" v="2992" actId="1076"/>
          <ac:spMkLst>
            <pc:docMk/>
            <pc:sldMk cId="618247436" sldId="1272"/>
            <ac:spMk id="40" creationId="{AE4D0C21-C606-2F9A-32DA-6DCC97BF77AF}"/>
          </ac:spMkLst>
        </pc:spChg>
        <pc:spChg chg="mod">
          <ac:chgData name="daniel.yip@connect.hku.hk" userId="09237dc9-99bb-4602-914f-101a10be3279" providerId="ADAL" clId="{49351AEB-8D97-454B-8612-965FFA470A9E}" dt="2025-07-15T06:39:13.194" v="4295" actId="2711"/>
          <ac:spMkLst>
            <pc:docMk/>
            <pc:sldMk cId="618247436" sldId="1272"/>
            <ac:spMk id="41" creationId="{2A2384BD-4592-BC48-5C82-856A7860676D}"/>
          </ac:spMkLst>
        </pc:spChg>
        <pc:spChg chg="mod">
          <ac:chgData name="daniel.yip@connect.hku.hk" userId="09237dc9-99bb-4602-914f-101a10be3279" providerId="ADAL" clId="{49351AEB-8D97-454B-8612-965FFA470A9E}" dt="2025-07-15T06:04:35.500" v="2992" actId="1076"/>
          <ac:spMkLst>
            <pc:docMk/>
            <pc:sldMk cId="618247436" sldId="1272"/>
            <ac:spMk id="42" creationId="{AD519F80-30D3-8435-2172-29EE64D90FE4}"/>
          </ac:spMkLst>
        </pc:spChg>
        <pc:spChg chg="mod">
          <ac:chgData name="daniel.yip@connect.hku.hk" userId="09237dc9-99bb-4602-914f-101a10be3279" providerId="ADAL" clId="{49351AEB-8D97-454B-8612-965FFA470A9E}" dt="2025-07-15T06:39:13.194" v="4295" actId="2711"/>
          <ac:spMkLst>
            <pc:docMk/>
            <pc:sldMk cId="618247436" sldId="1272"/>
            <ac:spMk id="43" creationId="{94D7CF18-9252-4BD3-C6A3-61368D54BC78}"/>
          </ac:spMkLst>
        </pc:spChg>
        <pc:spChg chg="mod">
          <ac:chgData name="daniel.yip@connect.hku.hk" userId="09237dc9-99bb-4602-914f-101a10be3279" providerId="ADAL" clId="{49351AEB-8D97-454B-8612-965FFA470A9E}" dt="2025-07-15T06:39:13.194" v="4295" actId="2711"/>
          <ac:spMkLst>
            <pc:docMk/>
            <pc:sldMk cId="618247436" sldId="1272"/>
            <ac:spMk id="44" creationId="{7396594B-B918-ECD3-9866-4AB808A79B8D}"/>
          </ac:spMkLst>
        </pc:spChg>
        <pc:spChg chg="mod">
          <ac:chgData name="daniel.yip@connect.hku.hk" userId="09237dc9-99bb-4602-914f-101a10be3279" providerId="ADAL" clId="{49351AEB-8D97-454B-8612-965FFA470A9E}" dt="2025-07-15T06:39:13.194" v="4295" actId="2711"/>
          <ac:spMkLst>
            <pc:docMk/>
            <pc:sldMk cId="618247436" sldId="1272"/>
            <ac:spMk id="46" creationId="{72EFE54B-0F55-5623-D547-B9D7F2D48631}"/>
          </ac:spMkLst>
        </pc:spChg>
        <pc:picChg chg="mod">
          <ac:chgData name="daniel.yip@connect.hku.hk" userId="09237dc9-99bb-4602-914f-101a10be3279" providerId="ADAL" clId="{49351AEB-8D97-454B-8612-965FFA470A9E}" dt="2025-07-15T06:04:35.500" v="2992" actId="1076"/>
          <ac:picMkLst>
            <pc:docMk/>
            <pc:sldMk cId="618247436" sldId="1272"/>
            <ac:picMk id="35" creationId="{411F817D-8910-CCC7-9A76-A5CCE00FCBEF}"/>
          </ac:picMkLst>
        </pc:picChg>
        <pc:picChg chg="mod">
          <ac:chgData name="daniel.yip@connect.hku.hk" userId="09237dc9-99bb-4602-914f-101a10be3279" providerId="ADAL" clId="{49351AEB-8D97-454B-8612-965FFA470A9E}" dt="2025-07-15T06:04:29.012" v="2989" actId="1076"/>
          <ac:picMkLst>
            <pc:docMk/>
            <pc:sldMk cId="618247436" sldId="1272"/>
            <ac:picMk id="1026" creationId="{518791AC-EEFE-C061-BCEC-D016FEF92402}"/>
          </ac:picMkLst>
        </pc:picChg>
        <pc:picChg chg="mod">
          <ac:chgData name="daniel.yip@connect.hku.hk" userId="09237dc9-99bb-4602-914f-101a10be3279" providerId="ADAL" clId="{49351AEB-8D97-454B-8612-965FFA470A9E}" dt="2025-07-15T06:04:27.547" v="2988" actId="14100"/>
          <ac:picMkLst>
            <pc:docMk/>
            <pc:sldMk cId="618247436" sldId="1272"/>
            <ac:picMk id="1028" creationId="{301C1D19-7D9C-8796-A1FF-F96348DFD8ED}"/>
          </ac:picMkLst>
        </pc:picChg>
      </pc:sldChg>
      <pc:sldChg chg="addSp modSp">
        <pc:chgData name="daniel.yip@connect.hku.hk" userId="09237dc9-99bb-4602-914f-101a10be3279" providerId="ADAL" clId="{49351AEB-8D97-454B-8612-965FFA470A9E}" dt="2025-07-15T06:23:50.078" v="3435"/>
        <pc:sldMkLst>
          <pc:docMk/>
          <pc:sldMk cId="1231912824" sldId="1285"/>
        </pc:sldMkLst>
      </pc:sldChg>
      <pc:sldChg chg="addSp modSp">
        <pc:chgData name="daniel.yip@connect.hku.hk" userId="09237dc9-99bb-4602-914f-101a10be3279" providerId="ADAL" clId="{49351AEB-8D97-454B-8612-965FFA470A9E}" dt="2025-07-15T06:24:09.426" v="3442"/>
        <pc:sldMkLst>
          <pc:docMk/>
          <pc:sldMk cId="3200182105" sldId="1286"/>
        </pc:sldMkLst>
        <pc:spChg chg="add mod">
          <ac:chgData name="daniel.yip@connect.hku.hk" userId="09237dc9-99bb-4602-914f-101a10be3279" providerId="ADAL" clId="{49351AEB-8D97-454B-8612-965FFA470A9E}" dt="2025-07-15T06:24:09.426" v="3442"/>
          <ac:spMkLst>
            <pc:docMk/>
            <pc:sldMk cId="3200182105" sldId="1286"/>
            <ac:spMk id="3" creationId="{E414056F-E652-74A4-0938-4BA03790457A}"/>
          </ac:spMkLst>
        </pc:spChg>
      </pc:sldChg>
      <pc:sldChg chg="addSp modSp">
        <pc:chgData name="daniel.yip@connect.hku.hk" userId="09237dc9-99bb-4602-914f-101a10be3279" providerId="ADAL" clId="{49351AEB-8D97-454B-8612-965FFA470A9E}" dt="2025-07-15T06:24:10.666" v="3443"/>
        <pc:sldMkLst>
          <pc:docMk/>
          <pc:sldMk cId="2589391244" sldId="1287"/>
        </pc:sldMkLst>
        <pc:spChg chg="add mod">
          <ac:chgData name="daniel.yip@connect.hku.hk" userId="09237dc9-99bb-4602-914f-101a10be3279" providerId="ADAL" clId="{49351AEB-8D97-454B-8612-965FFA470A9E}" dt="2025-07-15T06:24:10.666" v="3443"/>
          <ac:spMkLst>
            <pc:docMk/>
            <pc:sldMk cId="2589391244" sldId="1287"/>
            <ac:spMk id="5" creationId="{E7115EF5-7CB8-28F1-03B9-3DF048AD9FD8}"/>
          </ac:spMkLst>
        </pc:spChg>
      </pc:sldChg>
      <pc:sldChg chg="addSp modSp">
        <pc:chgData name="daniel.yip@connect.hku.hk" userId="09237dc9-99bb-4602-914f-101a10be3279" providerId="ADAL" clId="{49351AEB-8D97-454B-8612-965FFA470A9E}" dt="2025-07-15T06:24:13.699" v="3444"/>
        <pc:sldMkLst>
          <pc:docMk/>
          <pc:sldMk cId="3964611344" sldId="1288"/>
        </pc:sldMkLst>
        <pc:spChg chg="add mod">
          <ac:chgData name="daniel.yip@connect.hku.hk" userId="09237dc9-99bb-4602-914f-101a10be3279" providerId="ADAL" clId="{49351AEB-8D97-454B-8612-965FFA470A9E}" dt="2025-07-15T06:24:13.699" v="3444"/>
          <ac:spMkLst>
            <pc:docMk/>
            <pc:sldMk cId="3964611344" sldId="1288"/>
            <ac:spMk id="24" creationId="{2917CDBC-EF4A-C6CE-1478-106C0506A934}"/>
          </ac:spMkLst>
        </pc:spChg>
      </pc:sldChg>
      <pc:sldChg chg="addSp modSp">
        <pc:chgData name="daniel.yip@connect.hku.hk" userId="09237dc9-99bb-4602-914f-101a10be3279" providerId="ADAL" clId="{49351AEB-8D97-454B-8612-965FFA470A9E}" dt="2025-07-15T06:24:15.100" v="3445"/>
        <pc:sldMkLst>
          <pc:docMk/>
          <pc:sldMk cId="3184182650" sldId="1289"/>
        </pc:sldMkLst>
        <pc:spChg chg="add mod">
          <ac:chgData name="daniel.yip@connect.hku.hk" userId="09237dc9-99bb-4602-914f-101a10be3279" providerId="ADAL" clId="{49351AEB-8D97-454B-8612-965FFA470A9E}" dt="2025-07-15T06:24:15.100" v="3445"/>
          <ac:spMkLst>
            <pc:docMk/>
            <pc:sldMk cId="3184182650" sldId="1289"/>
            <ac:spMk id="2" creationId="{168C2B63-4B30-4CE1-2B66-DB9533C706EF}"/>
          </ac:spMkLst>
        </pc:spChg>
      </pc:sldChg>
      <pc:sldChg chg="addSp modSp mod">
        <pc:chgData name="daniel.yip@connect.hku.hk" userId="09237dc9-99bb-4602-914f-101a10be3279" providerId="ADAL" clId="{49351AEB-8D97-454B-8612-965FFA470A9E}" dt="2025-07-16T07:45:59.462" v="9881" actId="164"/>
        <pc:sldMkLst>
          <pc:docMk/>
          <pc:sldMk cId="254849938" sldId="1292"/>
        </pc:sldMkLst>
        <pc:spChg chg="mod">
          <ac:chgData name="daniel.yip@connect.hku.hk" userId="09237dc9-99bb-4602-914f-101a10be3279" providerId="ADAL" clId="{49351AEB-8D97-454B-8612-965FFA470A9E}" dt="2025-07-15T06:21:44.264" v="3364" actId="2711"/>
          <ac:spMkLst>
            <pc:docMk/>
            <pc:sldMk cId="254849938" sldId="1292"/>
            <ac:spMk id="2" creationId="{D7665D90-E0C2-7A25-C28D-19059B01146E}"/>
          </ac:spMkLst>
        </pc:spChg>
        <pc:spChg chg="add mod">
          <ac:chgData name="daniel.yip@connect.hku.hk" userId="09237dc9-99bb-4602-914f-101a10be3279" providerId="ADAL" clId="{49351AEB-8D97-454B-8612-965FFA470A9E}" dt="2025-07-15T06:24:33.572" v="3448" actId="14100"/>
          <ac:spMkLst>
            <pc:docMk/>
            <pc:sldMk cId="254849938" sldId="1292"/>
            <ac:spMk id="3" creationId="{097FBC40-A6F5-6596-ACD2-7F46CA781C8C}"/>
          </ac:spMkLst>
        </pc:spChg>
        <pc:spChg chg="add mod">
          <ac:chgData name="daniel.yip@connect.hku.hk" userId="09237dc9-99bb-4602-914f-101a10be3279" providerId="ADAL" clId="{49351AEB-8D97-454B-8612-965FFA470A9E}" dt="2025-07-16T07:45:59.462" v="9881" actId="164"/>
          <ac:spMkLst>
            <pc:docMk/>
            <pc:sldMk cId="254849938" sldId="1292"/>
            <ac:spMk id="4" creationId="{28F00E36-F561-A435-4FB9-38B2DFBD7A3C}"/>
          </ac:spMkLst>
        </pc:spChg>
        <pc:spChg chg="mod">
          <ac:chgData name="daniel.yip@connect.hku.hk" userId="09237dc9-99bb-4602-914f-101a10be3279" providerId="ADAL" clId="{49351AEB-8D97-454B-8612-965FFA470A9E}" dt="2025-07-15T06:21:44.264" v="3364" actId="2711"/>
          <ac:spMkLst>
            <pc:docMk/>
            <pc:sldMk cId="254849938" sldId="1292"/>
            <ac:spMk id="6" creationId="{8943A72E-53E3-1354-9A8A-E1638C406183}"/>
          </ac:spMkLst>
        </pc:spChg>
        <pc:spChg chg="mod">
          <ac:chgData name="daniel.yip@connect.hku.hk" userId="09237dc9-99bb-4602-914f-101a10be3279" providerId="ADAL" clId="{49351AEB-8D97-454B-8612-965FFA470A9E}" dt="2025-07-15T06:21:44.264" v="3364" actId="2711"/>
          <ac:spMkLst>
            <pc:docMk/>
            <pc:sldMk cId="254849938" sldId="1292"/>
            <ac:spMk id="8" creationId="{5261FCA8-63B4-9589-CD4E-C9F4D2F276DA}"/>
          </ac:spMkLst>
        </pc:spChg>
        <pc:spChg chg="mod">
          <ac:chgData name="daniel.yip@connect.hku.hk" userId="09237dc9-99bb-4602-914f-101a10be3279" providerId="ADAL" clId="{49351AEB-8D97-454B-8612-965FFA470A9E}" dt="2025-07-15T06:21:44.264" v="3364" actId="2711"/>
          <ac:spMkLst>
            <pc:docMk/>
            <pc:sldMk cId="254849938" sldId="1292"/>
            <ac:spMk id="24" creationId="{38958DD1-44E0-DC6F-99FA-78A6E54FDEA1}"/>
          </ac:spMkLst>
        </pc:spChg>
        <pc:spChg chg="mod">
          <ac:chgData name="daniel.yip@connect.hku.hk" userId="09237dc9-99bb-4602-914f-101a10be3279" providerId="ADAL" clId="{49351AEB-8D97-454B-8612-965FFA470A9E}" dt="2025-07-15T06:21:44.264" v="3364" actId="2711"/>
          <ac:spMkLst>
            <pc:docMk/>
            <pc:sldMk cId="254849938" sldId="1292"/>
            <ac:spMk id="36" creationId="{8B715CCC-121A-17A8-B30B-486A4A466C3A}"/>
          </ac:spMkLst>
        </pc:spChg>
        <pc:grpChg chg="add mod">
          <ac:chgData name="daniel.yip@connect.hku.hk" userId="09237dc9-99bb-4602-914f-101a10be3279" providerId="ADAL" clId="{49351AEB-8D97-454B-8612-965FFA470A9E}" dt="2025-07-16T07:45:59.462" v="9881" actId="164"/>
          <ac:grpSpMkLst>
            <pc:docMk/>
            <pc:sldMk cId="254849938" sldId="1292"/>
            <ac:grpSpMk id="5" creationId="{81B9BC71-A838-86CE-1F01-8F83661B032B}"/>
          </ac:grpSpMkLst>
        </pc:grpChg>
        <pc:picChg chg="mod">
          <ac:chgData name="daniel.yip@connect.hku.hk" userId="09237dc9-99bb-4602-914f-101a10be3279" providerId="ADAL" clId="{49351AEB-8D97-454B-8612-965FFA470A9E}" dt="2025-07-16T07:45:59.462" v="9881" actId="164"/>
          <ac:picMkLst>
            <pc:docMk/>
            <pc:sldMk cId="254849938" sldId="1292"/>
            <ac:picMk id="7" creationId="{A65E473C-8EC2-A2DB-2F5B-63B7DA3A3B33}"/>
          </ac:picMkLst>
        </pc:picChg>
      </pc:sldChg>
      <pc:sldChg chg="addSp delSp modSp mod">
        <pc:chgData name="daniel.yip@connect.hku.hk" userId="09237dc9-99bb-4602-914f-101a10be3279" providerId="ADAL" clId="{49351AEB-8D97-454B-8612-965FFA470A9E}" dt="2025-07-17T01:24:55.739" v="12163" actId="1035"/>
        <pc:sldMkLst>
          <pc:docMk/>
          <pc:sldMk cId="1993177075" sldId="1293"/>
        </pc:sldMkLst>
        <pc:spChg chg="mod">
          <ac:chgData name="daniel.yip@connect.hku.hk" userId="09237dc9-99bb-4602-914f-101a10be3279" providerId="ADAL" clId="{49351AEB-8D97-454B-8612-965FFA470A9E}" dt="2025-07-15T06:21:50.301" v="3365" actId="2711"/>
          <ac:spMkLst>
            <pc:docMk/>
            <pc:sldMk cId="1993177075" sldId="1293"/>
            <ac:spMk id="2" creationId="{E8D52E38-440F-4256-F126-1EBD262E1A3D}"/>
          </ac:spMkLst>
        </pc:spChg>
        <pc:spChg chg="mod">
          <ac:chgData name="daniel.yip@connect.hku.hk" userId="09237dc9-99bb-4602-914f-101a10be3279" providerId="ADAL" clId="{49351AEB-8D97-454B-8612-965FFA470A9E}" dt="2025-07-15T06:21:50.301" v="3365" actId="2711"/>
          <ac:spMkLst>
            <pc:docMk/>
            <pc:sldMk cId="1993177075" sldId="1293"/>
            <ac:spMk id="3" creationId="{FD445B07-0593-F174-FD46-736FBBA624EF}"/>
          </ac:spMkLst>
        </pc:spChg>
        <pc:spChg chg="mod">
          <ac:chgData name="daniel.yip@connect.hku.hk" userId="09237dc9-99bb-4602-914f-101a10be3279" providerId="ADAL" clId="{49351AEB-8D97-454B-8612-965FFA470A9E}" dt="2025-07-15T06:21:50.301" v="3365" actId="2711"/>
          <ac:spMkLst>
            <pc:docMk/>
            <pc:sldMk cId="1993177075" sldId="1293"/>
            <ac:spMk id="4" creationId="{271A1E70-78E2-C9F6-B375-6A24E3072BD5}"/>
          </ac:spMkLst>
        </pc:spChg>
        <pc:spChg chg="mod">
          <ac:chgData name="daniel.yip@connect.hku.hk" userId="09237dc9-99bb-4602-914f-101a10be3279" providerId="ADAL" clId="{49351AEB-8D97-454B-8612-965FFA470A9E}" dt="2025-07-15T06:21:50.301" v="3365" actId="2711"/>
          <ac:spMkLst>
            <pc:docMk/>
            <pc:sldMk cId="1993177075" sldId="1293"/>
            <ac:spMk id="6" creationId="{22D44CC8-78B8-24B8-24B3-1CAF9E3E408F}"/>
          </ac:spMkLst>
        </pc:spChg>
        <pc:spChg chg="mod">
          <ac:chgData name="daniel.yip@connect.hku.hk" userId="09237dc9-99bb-4602-914f-101a10be3279" providerId="ADAL" clId="{49351AEB-8D97-454B-8612-965FFA470A9E}" dt="2025-07-15T06:21:50.301" v="3365" actId="2711"/>
          <ac:spMkLst>
            <pc:docMk/>
            <pc:sldMk cId="1993177075" sldId="1293"/>
            <ac:spMk id="7" creationId="{19D4C9F9-9C47-6F26-D9EF-9D6D82840CE2}"/>
          </ac:spMkLst>
        </pc:spChg>
        <pc:spChg chg="mod">
          <ac:chgData name="daniel.yip@connect.hku.hk" userId="09237dc9-99bb-4602-914f-101a10be3279" providerId="ADAL" clId="{49351AEB-8D97-454B-8612-965FFA470A9E}" dt="2025-07-15T06:21:50.301" v="3365" actId="2711"/>
          <ac:spMkLst>
            <pc:docMk/>
            <pc:sldMk cId="1993177075" sldId="1293"/>
            <ac:spMk id="11" creationId="{75FDBAB1-D7DC-4E7E-ACD6-381CCE3122AE}"/>
          </ac:spMkLst>
        </pc:spChg>
        <pc:spChg chg="add mod">
          <ac:chgData name="daniel.yip@connect.hku.hk" userId="09237dc9-99bb-4602-914f-101a10be3279" providerId="ADAL" clId="{49351AEB-8D97-454B-8612-965FFA470A9E}" dt="2025-07-15T06:24:39.442" v="3450"/>
          <ac:spMkLst>
            <pc:docMk/>
            <pc:sldMk cId="1993177075" sldId="1293"/>
            <ac:spMk id="12" creationId="{BB239507-C587-F636-3A02-52783E8ADF2F}"/>
          </ac:spMkLst>
        </pc:spChg>
        <pc:spChg chg="mod">
          <ac:chgData name="daniel.yip@connect.hku.hk" userId="09237dc9-99bb-4602-914f-101a10be3279" providerId="ADAL" clId="{49351AEB-8D97-454B-8612-965FFA470A9E}" dt="2025-07-15T06:21:50.301" v="3365" actId="2711"/>
          <ac:spMkLst>
            <pc:docMk/>
            <pc:sldMk cId="1993177075" sldId="1293"/>
            <ac:spMk id="23" creationId="{283863DF-BF19-9DA6-01DC-07D8337F174D}"/>
          </ac:spMkLst>
        </pc:spChg>
        <pc:spChg chg="mod">
          <ac:chgData name="daniel.yip@connect.hku.hk" userId="09237dc9-99bb-4602-914f-101a10be3279" providerId="ADAL" clId="{49351AEB-8D97-454B-8612-965FFA470A9E}" dt="2025-07-17T01:24:55.739" v="12163" actId="1035"/>
          <ac:spMkLst>
            <pc:docMk/>
            <pc:sldMk cId="1993177075" sldId="1293"/>
            <ac:spMk id="24" creationId="{502E5341-5321-589B-BB92-1D81E49685A7}"/>
          </ac:spMkLst>
        </pc:spChg>
        <pc:spChg chg="mod">
          <ac:chgData name="daniel.yip@connect.hku.hk" userId="09237dc9-99bb-4602-914f-101a10be3279" providerId="ADAL" clId="{49351AEB-8D97-454B-8612-965FFA470A9E}" dt="2025-07-15T06:21:50.301" v="3365" actId="2711"/>
          <ac:spMkLst>
            <pc:docMk/>
            <pc:sldMk cId="1993177075" sldId="1293"/>
            <ac:spMk id="36" creationId="{5ADB197C-D2D3-D295-3A92-44A93477B2FF}"/>
          </ac:spMkLst>
        </pc:spChg>
        <pc:spChg chg="mod">
          <ac:chgData name="daniel.yip@connect.hku.hk" userId="09237dc9-99bb-4602-914f-101a10be3279" providerId="ADAL" clId="{49351AEB-8D97-454B-8612-965FFA470A9E}" dt="2025-07-15T06:21:50.301" v="3365" actId="2711"/>
          <ac:spMkLst>
            <pc:docMk/>
            <pc:sldMk cId="1993177075" sldId="1293"/>
            <ac:spMk id="37" creationId="{3352979E-0147-7713-3F4B-166007195E8F}"/>
          </ac:spMkLst>
        </pc:spChg>
      </pc:sldChg>
      <pc:sldChg chg="addSp delSp modSp mod">
        <pc:chgData name="daniel.yip@connect.hku.hk" userId="09237dc9-99bb-4602-914f-101a10be3279" providerId="ADAL" clId="{49351AEB-8D97-454B-8612-965FFA470A9E}" dt="2025-07-15T06:24:41.249" v="3451"/>
        <pc:sldMkLst>
          <pc:docMk/>
          <pc:sldMk cId="2835508602" sldId="1294"/>
        </pc:sldMkLst>
        <pc:spChg chg="mod">
          <ac:chgData name="daniel.yip@connect.hku.hk" userId="09237dc9-99bb-4602-914f-101a10be3279" providerId="ADAL" clId="{49351AEB-8D97-454B-8612-965FFA470A9E}" dt="2025-07-15T06:22:03.045" v="3370" actId="2711"/>
          <ac:spMkLst>
            <pc:docMk/>
            <pc:sldMk cId="2835508602" sldId="1294"/>
            <ac:spMk id="2" creationId="{E437E1A2-ACEB-EEC1-624A-EA16FCCD6419}"/>
          </ac:spMkLst>
        </pc:spChg>
        <pc:spChg chg="mod">
          <ac:chgData name="daniel.yip@connect.hku.hk" userId="09237dc9-99bb-4602-914f-101a10be3279" providerId="ADAL" clId="{49351AEB-8D97-454B-8612-965FFA470A9E}" dt="2025-07-15T06:22:03.045" v="3370" actId="2711"/>
          <ac:spMkLst>
            <pc:docMk/>
            <pc:sldMk cId="2835508602" sldId="1294"/>
            <ac:spMk id="3" creationId="{C03DF904-B6E3-F902-1148-D57A854AD80A}"/>
          </ac:spMkLst>
        </pc:spChg>
        <pc:spChg chg="mod">
          <ac:chgData name="daniel.yip@connect.hku.hk" userId="09237dc9-99bb-4602-914f-101a10be3279" providerId="ADAL" clId="{49351AEB-8D97-454B-8612-965FFA470A9E}" dt="2025-07-15T06:22:03.045" v="3370" actId="2711"/>
          <ac:spMkLst>
            <pc:docMk/>
            <pc:sldMk cId="2835508602" sldId="1294"/>
            <ac:spMk id="6" creationId="{9C21FC27-0E5D-3A1B-D207-0F909586755E}"/>
          </ac:spMkLst>
        </pc:spChg>
        <pc:spChg chg="add mod">
          <ac:chgData name="daniel.yip@connect.hku.hk" userId="09237dc9-99bb-4602-914f-101a10be3279" providerId="ADAL" clId="{49351AEB-8D97-454B-8612-965FFA470A9E}" dt="2025-07-15T06:24:41.249" v="3451"/>
          <ac:spMkLst>
            <pc:docMk/>
            <pc:sldMk cId="2835508602" sldId="1294"/>
            <ac:spMk id="7" creationId="{54C86AEA-2C10-2960-AE30-21ABEB56D4B5}"/>
          </ac:spMkLst>
        </pc:spChg>
        <pc:spChg chg="mod">
          <ac:chgData name="daniel.yip@connect.hku.hk" userId="09237dc9-99bb-4602-914f-101a10be3279" providerId="ADAL" clId="{49351AEB-8D97-454B-8612-965FFA470A9E}" dt="2025-07-15T06:22:03.045" v="3370" actId="2711"/>
          <ac:spMkLst>
            <pc:docMk/>
            <pc:sldMk cId="2835508602" sldId="1294"/>
            <ac:spMk id="24" creationId="{82BE5F67-3ACC-BDAD-352B-0FCB911FDB58}"/>
          </ac:spMkLst>
        </pc:spChg>
        <pc:spChg chg="mod">
          <ac:chgData name="daniel.yip@connect.hku.hk" userId="09237dc9-99bb-4602-914f-101a10be3279" providerId="ADAL" clId="{49351AEB-8D97-454B-8612-965FFA470A9E}" dt="2025-07-15T06:22:03.045" v="3370" actId="2711"/>
          <ac:spMkLst>
            <pc:docMk/>
            <pc:sldMk cId="2835508602" sldId="1294"/>
            <ac:spMk id="36" creationId="{9F940E76-4B9B-3B6E-CE65-748641F18F2F}"/>
          </ac:spMkLst>
        </pc:spChg>
        <pc:grpChg chg="mod">
          <ac:chgData name="daniel.yip@connect.hku.hk" userId="09237dc9-99bb-4602-914f-101a10be3279" providerId="ADAL" clId="{49351AEB-8D97-454B-8612-965FFA470A9E}" dt="2025-07-15T06:22:03.045" v="3370" actId="2711"/>
          <ac:grpSpMkLst>
            <pc:docMk/>
            <pc:sldMk cId="2835508602" sldId="1294"/>
            <ac:grpSpMk id="8" creationId="{F6D34498-1532-19ED-FE28-4249EED9BA0A}"/>
          </ac:grpSpMkLst>
        </pc:grpChg>
      </pc:sldChg>
      <pc:sldChg chg="addSp modSp">
        <pc:chgData name="daniel.yip@connect.hku.hk" userId="09237dc9-99bb-4602-914f-101a10be3279" providerId="ADAL" clId="{49351AEB-8D97-454B-8612-965FFA470A9E}" dt="2025-07-15T06:24:44.363" v="3452"/>
        <pc:sldMkLst>
          <pc:docMk/>
          <pc:sldMk cId="2803224342" sldId="1295"/>
        </pc:sldMkLst>
        <pc:spChg chg="mod">
          <ac:chgData name="daniel.yip@connect.hku.hk" userId="09237dc9-99bb-4602-914f-101a10be3279" providerId="ADAL" clId="{49351AEB-8D97-454B-8612-965FFA470A9E}" dt="2025-07-15T06:22:06.614" v="3371" actId="2711"/>
          <ac:spMkLst>
            <pc:docMk/>
            <pc:sldMk cId="2803224342" sldId="1295"/>
            <ac:spMk id="2" creationId="{F4D10CE3-405F-57C9-9281-D4B3B9788DF5}"/>
          </ac:spMkLst>
        </pc:spChg>
        <pc:spChg chg="mod">
          <ac:chgData name="daniel.yip@connect.hku.hk" userId="09237dc9-99bb-4602-914f-101a10be3279" providerId="ADAL" clId="{49351AEB-8D97-454B-8612-965FFA470A9E}" dt="2025-07-15T06:22:06.614" v="3371" actId="2711"/>
          <ac:spMkLst>
            <pc:docMk/>
            <pc:sldMk cId="2803224342" sldId="1295"/>
            <ac:spMk id="3" creationId="{E18EC0FB-B4E6-DFB7-791A-4FEAA765BD66}"/>
          </ac:spMkLst>
        </pc:spChg>
        <pc:spChg chg="mod">
          <ac:chgData name="daniel.yip@connect.hku.hk" userId="09237dc9-99bb-4602-914f-101a10be3279" providerId="ADAL" clId="{49351AEB-8D97-454B-8612-965FFA470A9E}" dt="2025-07-15T06:22:06.614" v="3371" actId="2711"/>
          <ac:spMkLst>
            <pc:docMk/>
            <pc:sldMk cId="2803224342" sldId="1295"/>
            <ac:spMk id="4" creationId="{6658A19E-FA87-3267-08C3-905F7027048B}"/>
          </ac:spMkLst>
        </pc:spChg>
        <pc:spChg chg="mod">
          <ac:chgData name="daniel.yip@connect.hku.hk" userId="09237dc9-99bb-4602-914f-101a10be3279" providerId="ADAL" clId="{49351AEB-8D97-454B-8612-965FFA470A9E}" dt="2025-07-15T06:22:06.614" v="3371" actId="2711"/>
          <ac:spMkLst>
            <pc:docMk/>
            <pc:sldMk cId="2803224342" sldId="1295"/>
            <ac:spMk id="6" creationId="{9249DF59-E423-232E-1A4E-8C7968C9E202}"/>
          </ac:spMkLst>
        </pc:spChg>
        <pc:spChg chg="mod">
          <ac:chgData name="daniel.yip@connect.hku.hk" userId="09237dc9-99bb-4602-914f-101a10be3279" providerId="ADAL" clId="{49351AEB-8D97-454B-8612-965FFA470A9E}" dt="2025-07-15T06:22:06.614" v="3371" actId="2711"/>
          <ac:spMkLst>
            <pc:docMk/>
            <pc:sldMk cId="2803224342" sldId="1295"/>
            <ac:spMk id="7" creationId="{33F641CD-EDE9-3BAE-9474-DE8028BF1BCF}"/>
          </ac:spMkLst>
        </pc:spChg>
        <pc:spChg chg="add mod">
          <ac:chgData name="daniel.yip@connect.hku.hk" userId="09237dc9-99bb-4602-914f-101a10be3279" providerId="ADAL" clId="{49351AEB-8D97-454B-8612-965FFA470A9E}" dt="2025-07-15T06:24:44.363" v="3452"/>
          <ac:spMkLst>
            <pc:docMk/>
            <pc:sldMk cId="2803224342" sldId="1295"/>
            <ac:spMk id="8" creationId="{591849AB-FCF6-4E7C-4DA3-31EB9F3A37E0}"/>
          </ac:spMkLst>
        </pc:spChg>
        <pc:spChg chg="mod">
          <ac:chgData name="daniel.yip@connect.hku.hk" userId="09237dc9-99bb-4602-914f-101a10be3279" providerId="ADAL" clId="{49351AEB-8D97-454B-8612-965FFA470A9E}" dt="2025-07-15T06:22:06.614" v="3371" actId="2711"/>
          <ac:spMkLst>
            <pc:docMk/>
            <pc:sldMk cId="2803224342" sldId="1295"/>
            <ac:spMk id="9" creationId="{0467CCC3-A003-AFE6-169B-0C3A871F4C4A}"/>
          </ac:spMkLst>
        </pc:spChg>
        <pc:spChg chg="mod">
          <ac:chgData name="daniel.yip@connect.hku.hk" userId="09237dc9-99bb-4602-914f-101a10be3279" providerId="ADAL" clId="{49351AEB-8D97-454B-8612-965FFA470A9E}" dt="2025-07-15T06:22:06.614" v="3371" actId="2711"/>
          <ac:spMkLst>
            <pc:docMk/>
            <pc:sldMk cId="2803224342" sldId="1295"/>
            <ac:spMk id="22" creationId="{9798155D-2910-B11B-0A65-446AC2D748E8}"/>
          </ac:spMkLst>
        </pc:spChg>
        <pc:spChg chg="mod">
          <ac:chgData name="daniel.yip@connect.hku.hk" userId="09237dc9-99bb-4602-914f-101a10be3279" providerId="ADAL" clId="{49351AEB-8D97-454B-8612-965FFA470A9E}" dt="2025-07-15T06:22:06.614" v="3371" actId="2711"/>
          <ac:spMkLst>
            <pc:docMk/>
            <pc:sldMk cId="2803224342" sldId="1295"/>
            <ac:spMk id="24" creationId="{C0C26A88-B19D-766F-5496-BFD572B64BEC}"/>
          </ac:spMkLst>
        </pc:spChg>
        <pc:spChg chg="mod">
          <ac:chgData name="daniel.yip@connect.hku.hk" userId="09237dc9-99bb-4602-914f-101a10be3279" providerId="ADAL" clId="{49351AEB-8D97-454B-8612-965FFA470A9E}" dt="2025-07-15T06:22:06.614" v="3371" actId="2711"/>
          <ac:spMkLst>
            <pc:docMk/>
            <pc:sldMk cId="2803224342" sldId="1295"/>
            <ac:spMk id="26" creationId="{385A3A8D-714F-6549-1F2E-6B6B45395169}"/>
          </ac:spMkLst>
        </pc:spChg>
        <pc:spChg chg="mod">
          <ac:chgData name="daniel.yip@connect.hku.hk" userId="09237dc9-99bb-4602-914f-101a10be3279" providerId="ADAL" clId="{49351AEB-8D97-454B-8612-965FFA470A9E}" dt="2025-07-15T06:22:06.614" v="3371" actId="2711"/>
          <ac:spMkLst>
            <pc:docMk/>
            <pc:sldMk cId="2803224342" sldId="1295"/>
            <ac:spMk id="36" creationId="{A88697BC-7635-9124-EC4D-5CECBEB94AE4}"/>
          </ac:spMkLst>
        </pc:spChg>
      </pc:sldChg>
      <pc:sldChg chg="addSp modSp">
        <pc:chgData name="daniel.yip@connect.hku.hk" userId="09237dc9-99bb-4602-914f-101a10be3279" providerId="ADAL" clId="{49351AEB-8D97-454B-8612-965FFA470A9E}" dt="2025-07-15T06:24:45.792" v="3453"/>
        <pc:sldMkLst>
          <pc:docMk/>
          <pc:sldMk cId="2689016810" sldId="1296"/>
        </pc:sldMkLst>
        <pc:spChg chg="mod">
          <ac:chgData name="daniel.yip@connect.hku.hk" userId="09237dc9-99bb-4602-914f-101a10be3279" providerId="ADAL" clId="{49351AEB-8D97-454B-8612-965FFA470A9E}" dt="2025-07-15T06:22:11.813" v="3372" actId="2711"/>
          <ac:spMkLst>
            <pc:docMk/>
            <pc:sldMk cId="2689016810" sldId="1296"/>
            <ac:spMk id="2" creationId="{7E816E9D-7DC5-31F1-930F-F192966F23D5}"/>
          </ac:spMkLst>
        </pc:spChg>
        <pc:spChg chg="mod">
          <ac:chgData name="daniel.yip@connect.hku.hk" userId="09237dc9-99bb-4602-914f-101a10be3279" providerId="ADAL" clId="{49351AEB-8D97-454B-8612-965FFA470A9E}" dt="2025-07-15T06:22:11.813" v="3372" actId="2711"/>
          <ac:spMkLst>
            <pc:docMk/>
            <pc:sldMk cId="2689016810" sldId="1296"/>
            <ac:spMk id="3" creationId="{9BC4836B-1822-EDD9-A525-3FEE36EAA277}"/>
          </ac:spMkLst>
        </pc:spChg>
        <pc:spChg chg="add mod">
          <ac:chgData name="daniel.yip@connect.hku.hk" userId="09237dc9-99bb-4602-914f-101a10be3279" providerId="ADAL" clId="{49351AEB-8D97-454B-8612-965FFA470A9E}" dt="2025-07-15T06:24:45.792" v="3453"/>
          <ac:spMkLst>
            <pc:docMk/>
            <pc:sldMk cId="2689016810" sldId="1296"/>
            <ac:spMk id="4" creationId="{584F931B-A3CA-F72B-675A-6E2FC9EFB406}"/>
          </ac:spMkLst>
        </pc:spChg>
        <pc:spChg chg="mod">
          <ac:chgData name="daniel.yip@connect.hku.hk" userId="09237dc9-99bb-4602-914f-101a10be3279" providerId="ADAL" clId="{49351AEB-8D97-454B-8612-965FFA470A9E}" dt="2025-07-15T06:22:11.813" v="3372" actId="2711"/>
          <ac:spMkLst>
            <pc:docMk/>
            <pc:sldMk cId="2689016810" sldId="1296"/>
            <ac:spMk id="6" creationId="{DAC3337A-24DB-6AAC-C08C-F026EED5D2E6}"/>
          </ac:spMkLst>
        </pc:spChg>
        <pc:spChg chg="mod">
          <ac:chgData name="daniel.yip@connect.hku.hk" userId="09237dc9-99bb-4602-914f-101a10be3279" providerId="ADAL" clId="{49351AEB-8D97-454B-8612-965FFA470A9E}" dt="2025-07-15T06:22:11.813" v="3372" actId="2711"/>
          <ac:spMkLst>
            <pc:docMk/>
            <pc:sldMk cId="2689016810" sldId="1296"/>
            <ac:spMk id="24" creationId="{B6161958-0EC5-BDF8-C367-48B21BFEEC87}"/>
          </ac:spMkLst>
        </pc:spChg>
        <pc:spChg chg="mod">
          <ac:chgData name="daniel.yip@connect.hku.hk" userId="09237dc9-99bb-4602-914f-101a10be3279" providerId="ADAL" clId="{49351AEB-8D97-454B-8612-965FFA470A9E}" dt="2025-07-15T06:22:11.813" v="3372" actId="2711"/>
          <ac:spMkLst>
            <pc:docMk/>
            <pc:sldMk cId="2689016810" sldId="1296"/>
            <ac:spMk id="36" creationId="{05FB691A-E470-69A0-DD37-19704FA8713D}"/>
          </ac:spMkLst>
        </pc:spChg>
        <pc:grpChg chg="mod">
          <ac:chgData name="daniel.yip@connect.hku.hk" userId="09237dc9-99bb-4602-914f-101a10be3279" providerId="ADAL" clId="{49351AEB-8D97-454B-8612-965FFA470A9E}" dt="2025-07-15T06:22:11.813" v="3372" actId="2711"/>
          <ac:grpSpMkLst>
            <pc:docMk/>
            <pc:sldMk cId="2689016810" sldId="1296"/>
            <ac:grpSpMk id="8" creationId="{C712A202-AAB2-1EC6-BE17-938EBC22C270}"/>
          </ac:grpSpMkLst>
        </pc:grpChg>
      </pc:sldChg>
      <pc:sldChg chg="addSp modSp mod">
        <pc:chgData name="daniel.yip@connect.hku.hk" userId="09237dc9-99bb-4602-914f-101a10be3279" providerId="ADAL" clId="{49351AEB-8D97-454B-8612-965FFA470A9E}" dt="2025-07-15T06:24:49.423" v="3454"/>
        <pc:sldMkLst>
          <pc:docMk/>
          <pc:sldMk cId="4198633034" sldId="1297"/>
        </pc:sldMkLst>
        <pc:spChg chg="mod">
          <ac:chgData name="daniel.yip@connect.hku.hk" userId="09237dc9-99bb-4602-914f-101a10be3279" providerId="ADAL" clId="{49351AEB-8D97-454B-8612-965FFA470A9E}" dt="2025-07-15T06:22:15.578" v="3373" actId="2711"/>
          <ac:spMkLst>
            <pc:docMk/>
            <pc:sldMk cId="4198633034" sldId="1297"/>
            <ac:spMk id="2" creationId="{3CF73737-95DB-0766-7D5A-790ACBF84FF4}"/>
          </ac:spMkLst>
        </pc:spChg>
        <pc:spChg chg="mod">
          <ac:chgData name="daniel.yip@connect.hku.hk" userId="09237dc9-99bb-4602-914f-101a10be3279" providerId="ADAL" clId="{49351AEB-8D97-454B-8612-965FFA470A9E}" dt="2025-07-15T06:22:15.578" v="3373" actId="2711"/>
          <ac:spMkLst>
            <pc:docMk/>
            <pc:sldMk cId="4198633034" sldId="1297"/>
            <ac:spMk id="4" creationId="{9A519ED4-174E-9194-1F8D-8D01DC490EE1}"/>
          </ac:spMkLst>
        </pc:spChg>
        <pc:spChg chg="mod">
          <ac:chgData name="daniel.yip@connect.hku.hk" userId="09237dc9-99bb-4602-914f-101a10be3279" providerId="ADAL" clId="{49351AEB-8D97-454B-8612-965FFA470A9E}" dt="2025-07-15T06:22:15.578" v="3373" actId="2711"/>
          <ac:spMkLst>
            <pc:docMk/>
            <pc:sldMk cId="4198633034" sldId="1297"/>
            <ac:spMk id="5" creationId="{9D8D5F91-4D40-E8AF-95AF-05F2A467E5F1}"/>
          </ac:spMkLst>
        </pc:spChg>
        <pc:spChg chg="mod">
          <ac:chgData name="daniel.yip@connect.hku.hk" userId="09237dc9-99bb-4602-914f-101a10be3279" providerId="ADAL" clId="{49351AEB-8D97-454B-8612-965FFA470A9E}" dt="2025-07-15T06:22:15.578" v="3373" actId="2711"/>
          <ac:spMkLst>
            <pc:docMk/>
            <pc:sldMk cId="4198633034" sldId="1297"/>
            <ac:spMk id="6" creationId="{D040D3EB-A9C4-A5A3-EFFA-7221253FD97E}"/>
          </ac:spMkLst>
        </pc:spChg>
        <pc:spChg chg="add mod">
          <ac:chgData name="daniel.yip@connect.hku.hk" userId="09237dc9-99bb-4602-914f-101a10be3279" providerId="ADAL" clId="{49351AEB-8D97-454B-8612-965FFA470A9E}" dt="2025-07-15T06:24:49.423" v="3454"/>
          <ac:spMkLst>
            <pc:docMk/>
            <pc:sldMk cId="4198633034" sldId="1297"/>
            <ac:spMk id="8" creationId="{3A5078C3-B51C-504F-AF6C-8A939E7CB7BC}"/>
          </ac:spMkLst>
        </pc:spChg>
        <pc:spChg chg="mod">
          <ac:chgData name="daniel.yip@connect.hku.hk" userId="09237dc9-99bb-4602-914f-101a10be3279" providerId="ADAL" clId="{49351AEB-8D97-454B-8612-965FFA470A9E}" dt="2025-07-15T06:22:15.578" v="3373" actId="2711"/>
          <ac:spMkLst>
            <pc:docMk/>
            <pc:sldMk cId="4198633034" sldId="1297"/>
            <ac:spMk id="17" creationId="{63982CAA-7316-8D9B-066A-48AC2036608A}"/>
          </ac:spMkLst>
        </pc:spChg>
        <pc:spChg chg="mod">
          <ac:chgData name="daniel.yip@connect.hku.hk" userId="09237dc9-99bb-4602-914f-101a10be3279" providerId="ADAL" clId="{49351AEB-8D97-454B-8612-965FFA470A9E}" dt="2025-07-15T06:22:15.578" v="3373" actId="2711"/>
          <ac:spMkLst>
            <pc:docMk/>
            <pc:sldMk cId="4198633034" sldId="1297"/>
            <ac:spMk id="19" creationId="{0724175E-68E4-B341-24C5-DA789EC01AAA}"/>
          </ac:spMkLst>
        </pc:spChg>
        <pc:spChg chg="mod">
          <ac:chgData name="daniel.yip@connect.hku.hk" userId="09237dc9-99bb-4602-914f-101a10be3279" providerId="ADAL" clId="{49351AEB-8D97-454B-8612-965FFA470A9E}" dt="2025-07-15T06:22:15.578" v="3373" actId="2711"/>
          <ac:spMkLst>
            <pc:docMk/>
            <pc:sldMk cId="4198633034" sldId="1297"/>
            <ac:spMk id="20" creationId="{CA096BC4-5342-2687-1B59-F18A1D0EE1E7}"/>
          </ac:spMkLst>
        </pc:spChg>
        <pc:spChg chg="mod">
          <ac:chgData name="daniel.yip@connect.hku.hk" userId="09237dc9-99bb-4602-914f-101a10be3279" providerId="ADAL" clId="{49351AEB-8D97-454B-8612-965FFA470A9E}" dt="2025-07-15T06:22:15.578" v="3373" actId="2711"/>
          <ac:spMkLst>
            <pc:docMk/>
            <pc:sldMk cId="4198633034" sldId="1297"/>
            <ac:spMk id="24" creationId="{18FBB0DC-B77E-F1F1-181B-7CBF9F7EE48F}"/>
          </ac:spMkLst>
        </pc:spChg>
        <pc:spChg chg="mod">
          <ac:chgData name="daniel.yip@connect.hku.hk" userId="09237dc9-99bb-4602-914f-101a10be3279" providerId="ADAL" clId="{49351AEB-8D97-454B-8612-965FFA470A9E}" dt="2025-07-15T06:22:15.578" v="3373" actId="2711"/>
          <ac:spMkLst>
            <pc:docMk/>
            <pc:sldMk cId="4198633034" sldId="1297"/>
            <ac:spMk id="36" creationId="{9C274F79-2107-A414-511C-8CBA707A8D10}"/>
          </ac:spMkLst>
        </pc:spChg>
      </pc:sldChg>
      <pc:sldChg chg="addSp modSp del mod">
        <pc:chgData name="daniel.yip@connect.hku.hk" userId="09237dc9-99bb-4602-914f-101a10be3279" providerId="ADAL" clId="{49351AEB-8D97-454B-8612-965FFA470A9E}" dt="2025-07-16T02:20:32.348" v="7755" actId="47"/>
        <pc:sldMkLst>
          <pc:docMk/>
          <pc:sldMk cId="4258356265" sldId="1298"/>
        </pc:sldMkLst>
      </pc:sldChg>
      <pc:sldChg chg="addSp modSp">
        <pc:chgData name="daniel.yip@connect.hku.hk" userId="09237dc9-99bb-4602-914f-101a10be3279" providerId="ADAL" clId="{49351AEB-8D97-454B-8612-965FFA470A9E}" dt="2025-07-15T06:24:52.539" v="3456"/>
        <pc:sldMkLst>
          <pc:docMk/>
          <pc:sldMk cId="532124356" sldId="1299"/>
        </pc:sldMkLst>
      </pc:sldChg>
      <pc:sldChg chg="addSp modSp del mod">
        <pc:chgData name="daniel.yip@connect.hku.hk" userId="09237dc9-99bb-4602-914f-101a10be3279" providerId="ADAL" clId="{49351AEB-8D97-454B-8612-965FFA470A9E}" dt="2025-07-16T02:48:17.994" v="8681" actId="47"/>
        <pc:sldMkLst>
          <pc:docMk/>
          <pc:sldMk cId="4016653313" sldId="1300"/>
        </pc:sldMkLst>
      </pc:sldChg>
      <pc:sldChg chg="addSp delSp modSp mod modNotesTx">
        <pc:chgData name="daniel.yip@connect.hku.hk" userId="09237dc9-99bb-4602-914f-101a10be3279" providerId="ADAL" clId="{49351AEB-8D97-454B-8612-965FFA470A9E}" dt="2025-07-18T08:44:45.393" v="12664" actId="20577"/>
        <pc:sldMkLst>
          <pc:docMk/>
          <pc:sldMk cId="2343190400" sldId="1301"/>
        </pc:sldMkLst>
        <pc:spChg chg="mod">
          <ac:chgData name="daniel.yip@connect.hku.hk" userId="09237dc9-99bb-4602-914f-101a10be3279" providerId="ADAL" clId="{49351AEB-8D97-454B-8612-965FFA470A9E}" dt="2025-07-18T08:44:27.956" v="12660" actId="20577"/>
          <ac:spMkLst>
            <pc:docMk/>
            <pc:sldMk cId="2343190400" sldId="1301"/>
            <ac:spMk id="2" creationId="{F90A26EC-82F6-B391-8D8B-9AA13F2C5016}"/>
          </ac:spMkLst>
        </pc:spChg>
        <pc:spChg chg="add mod">
          <ac:chgData name="daniel.yip@connect.hku.hk" userId="09237dc9-99bb-4602-914f-101a10be3279" providerId="ADAL" clId="{49351AEB-8D97-454B-8612-965FFA470A9E}" dt="2025-07-15T06:24:58.423" v="3458"/>
          <ac:spMkLst>
            <pc:docMk/>
            <pc:sldMk cId="2343190400" sldId="1301"/>
            <ac:spMk id="3" creationId="{FCC3A863-D67A-40B2-C033-97B5B2CB8E34}"/>
          </ac:spMkLst>
        </pc:spChg>
        <pc:spChg chg="mod">
          <ac:chgData name="daniel.yip@connect.hku.hk" userId="09237dc9-99bb-4602-914f-101a10be3279" providerId="ADAL" clId="{49351AEB-8D97-454B-8612-965FFA470A9E}" dt="2025-07-15T06:23:03.587" v="3425" actId="2711"/>
          <ac:spMkLst>
            <pc:docMk/>
            <pc:sldMk cId="2343190400" sldId="1301"/>
            <ac:spMk id="6" creationId="{BA325B77-E090-3419-C367-0C18BDC5D46E}"/>
          </ac:spMkLst>
        </pc:spChg>
        <pc:spChg chg="mod">
          <ac:chgData name="daniel.yip@connect.hku.hk" userId="09237dc9-99bb-4602-914f-101a10be3279" providerId="ADAL" clId="{49351AEB-8D97-454B-8612-965FFA470A9E}" dt="2025-07-16T03:07:54.941" v="9239" actId="1035"/>
          <ac:spMkLst>
            <pc:docMk/>
            <pc:sldMk cId="2343190400" sldId="1301"/>
            <ac:spMk id="8" creationId="{4B43951F-8E8D-5EDA-E600-AD6B720D2533}"/>
          </ac:spMkLst>
        </pc:spChg>
        <pc:spChg chg="mod">
          <ac:chgData name="daniel.yip@connect.hku.hk" userId="09237dc9-99bb-4602-914f-101a10be3279" providerId="ADAL" clId="{49351AEB-8D97-454B-8612-965FFA470A9E}" dt="2025-07-16T03:07:54.941" v="9239" actId="1035"/>
          <ac:spMkLst>
            <pc:docMk/>
            <pc:sldMk cId="2343190400" sldId="1301"/>
            <ac:spMk id="9" creationId="{C1287363-300A-ABCB-15F4-6CD5DB02C66B}"/>
          </ac:spMkLst>
        </pc:spChg>
        <pc:spChg chg="mod">
          <ac:chgData name="daniel.yip@connect.hku.hk" userId="09237dc9-99bb-4602-914f-101a10be3279" providerId="ADAL" clId="{49351AEB-8D97-454B-8612-965FFA470A9E}" dt="2025-07-16T03:07:54.941" v="9239" actId="1035"/>
          <ac:spMkLst>
            <pc:docMk/>
            <pc:sldMk cId="2343190400" sldId="1301"/>
            <ac:spMk id="10" creationId="{0AD760B6-BBA1-BA88-B879-A669CECE4A4A}"/>
          </ac:spMkLst>
        </pc:spChg>
        <pc:spChg chg="mod">
          <ac:chgData name="daniel.yip@connect.hku.hk" userId="09237dc9-99bb-4602-914f-101a10be3279" providerId="ADAL" clId="{49351AEB-8D97-454B-8612-965FFA470A9E}" dt="2025-07-16T03:07:54.941" v="9239" actId="1035"/>
          <ac:spMkLst>
            <pc:docMk/>
            <pc:sldMk cId="2343190400" sldId="1301"/>
            <ac:spMk id="13" creationId="{FDAC77C7-6549-3881-BE0C-5B2BB775C848}"/>
          </ac:spMkLst>
        </pc:spChg>
        <pc:spChg chg="mod">
          <ac:chgData name="daniel.yip@connect.hku.hk" userId="09237dc9-99bb-4602-914f-101a10be3279" providerId="ADAL" clId="{49351AEB-8D97-454B-8612-965FFA470A9E}" dt="2025-07-15T08:26:12.812" v="5207" actId="20577"/>
          <ac:spMkLst>
            <pc:docMk/>
            <pc:sldMk cId="2343190400" sldId="1301"/>
            <ac:spMk id="14" creationId="{C19B7DFE-8FB5-9C9C-019B-ADF5A4CAFF73}"/>
          </ac:spMkLst>
        </pc:spChg>
        <pc:spChg chg="mod">
          <ac:chgData name="daniel.yip@connect.hku.hk" userId="09237dc9-99bb-4602-914f-101a10be3279" providerId="ADAL" clId="{49351AEB-8D97-454B-8612-965FFA470A9E}" dt="2025-07-15T06:23:03.587" v="3425" actId="2711"/>
          <ac:spMkLst>
            <pc:docMk/>
            <pc:sldMk cId="2343190400" sldId="1301"/>
            <ac:spMk id="16" creationId="{5BD6D688-0383-329C-9D8B-8EECE2C5E783}"/>
          </ac:spMkLst>
        </pc:spChg>
        <pc:spChg chg="mod">
          <ac:chgData name="daniel.yip@connect.hku.hk" userId="09237dc9-99bb-4602-914f-101a10be3279" providerId="ADAL" clId="{49351AEB-8D97-454B-8612-965FFA470A9E}" dt="2025-07-15T06:23:03.587" v="3425" actId="2711"/>
          <ac:spMkLst>
            <pc:docMk/>
            <pc:sldMk cId="2343190400" sldId="1301"/>
            <ac:spMk id="24" creationId="{4F0F6505-4BBE-03C0-2E24-5A7835172C16}"/>
          </ac:spMkLst>
        </pc:spChg>
        <pc:graphicFrameChg chg="mod modGraphic">
          <ac:chgData name="daniel.yip@connect.hku.hk" userId="09237dc9-99bb-4602-914f-101a10be3279" providerId="ADAL" clId="{49351AEB-8D97-454B-8612-965FFA470A9E}" dt="2025-07-17T01:26:45.348" v="12177" actId="20577"/>
          <ac:graphicFrameMkLst>
            <pc:docMk/>
            <pc:sldMk cId="2343190400" sldId="1301"/>
            <ac:graphicFrameMk id="5" creationId="{12785DDF-E0AF-694E-FE60-11E23DC53199}"/>
          </ac:graphicFrameMkLst>
        </pc:graphicFrameChg>
      </pc:sldChg>
      <pc:sldChg chg="addSp modSp mod modNotesTx">
        <pc:chgData name="daniel.yip@connect.hku.hk" userId="09237dc9-99bb-4602-914f-101a10be3279" providerId="ADAL" clId="{49351AEB-8D97-454B-8612-965FFA470A9E}" dt="2025-07-18T09:00:12.899" v="12705" actId="400"/>
        <pc:sldMkLst>
          <pc:docMk/>
          <pc:sldMk cId="4090864351" sldId="1302"/>
        </pc:sldMkLst>
        <pc:spChg chg="mod">
          <ac:chgData name="daniel.yip@connect.hku.hk" userId="09237dc9-99bb-4602-914f-101a10be3279" providerId="ADAL" clId="{49351AEB-8D97-454B-8612-965FFA470A9E}" dt="2025-07-15T06:23:18.981" v="3428" actId="2711"/>
          <ac:spMkLst>
            <pc:docMk/>
            <pc:sldMk cId="4090864351" sldId="1302"/>
            <ac:spMk id="2" creationId="{3C75539F-8FB8-1816-2B78-5CCC7F95ECD0}"/>
          </ac:spMkLst>
        </pc:spChg>
        <pc:spChg chg="add mod">
          <ac:chgData name="daniel.yip@connect.hku.hk" userId="09237dc9-99bb-4602-914f-101a10be3279" providerId="ADAL" clId="{49351AEB-8D97-454B-8612-965FFA470A9E}" dt="2025-07-15T06:25:01.962" v="3459"/>
          <ac:spMkLst>
            <pc:docMk/>
            <pc:sldMk cId="4090864351" sldId="1302"/>
            <ac:spMk id="4" creationId="{B43F789D-891B-7170-4286-63004435F308}"/>
          </ac:spMkLst>
        </pc:spChg>
        <pc:spChg chg="mod">
          <ac:chgData name="daniel.yip@connect.hku.hk" userId="09237dc9-99bb-4602-914f-101a10be3279" providerId="ADAL" clId="{49351AEB-8D97-454B-8612-965FFA470A9E}" dt="2025-07-15T06:23:18.981" v="3428" actId="2711"/>
          <ac:spMkLst>
            <pc:docMk/>
            <pc:sldMk cId="4090864351" sldId="1302"/>
            <ac:spMk id="6" creationId="{797616AD-B2D4-D9B0-0729-F38E96901055}"/>
          </ac:spMkLst>
        </pc:spChg>
        <pc:spChg chg="mod">
          <ac:chgData name="daniel.yip@connect.hku.hk" userId="09237dc9-99bb-4602-914f-101a10be3279" providerId="ADAL" clId="{49351AEB-8D97-454B-8612-965FFA470A9E}" dt="2025-07-15T06:23:18.981" v="3428" actId="2711"/>
          <ac:spMkLst>
            <pc:docMk/>
            <pc:sldMk cId="4090864351" sldId="1302"/>
            <ac:spMk id="14" creationId="{0C2A0317-A727-9F0D-1CCA-B1FAE033547C}"/>
          </ac:spMkLst>
        </pc:spChg>
        <pc:spChg chg="mod">
          <ac:chgData name="daniel.yip@connect.hku.hk" userId="09237dc9-99bb-4602-914f-101a10be3279" providerId="ADAL" clId="{49351AEB-8D97-454B-8612-965FFA470A9E}" dt="2025-07-16T03:09:56.844" v="9298" actId="1036"/>
          <ac:spMkLst>
            <pc:docMk/>
            <pc:sldMk cId="4090864351" sldId="1302"/>
            <ac:spMk id="17" creationId="{E427BD6F-0E6E-8F58-AB06-39403818911D}"/>
          </ac:spMkLst>
        </pc:spChg>
        <pc:spChg chg="mod">
          <ac:chgData name="daniel.yip@connect.hku.hk" userId="09237dc9-99bb-4602-914f-101a10be3279" providerId="ADAL" clId="{49351AEB-8D97-454B-8612-965FFA470A9E}" dt="2025-07-17T03:29:36.449" v="12523" actId="20577"/>
          <ac:spMkLst>
            <pc:docMk/>
            <pc:sldMk cId="4090864351" sldId="1302"/>
            <ac:spMk id="18" creationId="{1E9EBF61-CD4F-DF64-BF4B-E8A5A2A87C17}"/>
          </ac:spMkLst>
        </pc:spChg>
        <pc:spChg chg="mod">
          <ac:chgData name="daniel.yip@connect.hku.hk" userId="09237dc9-99bb-4602-914f-101a10be3279" providerId="ADAL" clId="{49351AEB-8D97-454B-8612-965FFA470A9E}" dt="2025-07-16T03:09:56.844" v="9298" actId="1036"/>
          <ac:spMkLst>
            <pc:docMk/>
            <pc:sldMk cId="4090864351" sldId="1302"/>
            <ac:spMk id="19" creationId="{19F944D9-EF8C-C184-49EC-2E347B538965}"/>
          </ac:spMkLst>
        </pc:spChg>
        <pc:spChg chg="mod">
          <ac:chgData name="daniel.yip@connect.hku.hk" userId="09237dc9-99bb-4602-914f-101a10be3279" providerId="ADAL" clId="{49351AEB-8D97-454B-8612-965FFA470A9E}" dt="2025-07-15T06:23:18.981" v="3428" actId="2711"/>
          <ac:spMkLst>
            <pc:docMk/>
            <pc:sldMk cId="4090864351" sldId="1302"/>
            <ac:spMk id="24" creationId="{224694EE-8E36-A115-E422-D947E81D2A60}"/>
          </ac:spMkLst>
        </pc:spChg>
        <pc:grpChg chg="mod">
          <ac:chgData name="daniel.yip@connect.hku.hk" userId="09237dc9-99bb-4602-914f-101a10be3279" providerId="ADAL" clId="{49351AEB-8D97-454B-8612-965FFA470A9E}" dt="2025-07-16T03:09:56.844" v="9298" actId="1036"/>
          <ac:grpSpMkLst>
            <pc:docMk/>
            <pc:sldMk cId="4090864351" sldId="1302"/>
            <ac:grpSpMk id="7" creationId="{0F647435-5AFA-F110-B91B-F6C71CF94C67}"/>
          </ac:grpSpMkLst>
        </pc:grpChg>
        <pc:graphicFrameChg chg="mod">
          <ac:chgData name="daniel.yip@connect.hku.hk" userId="09237dc9-99bb-4602-914f-101a10be3279" providerId="ADAL" clId="{49351AEB-8D97-454B-8612-965FFA470A9E}" dt="2025-07-16T03:09:56.844" v="9298" actId="1036"/>
          <ac:graphicFrameMkLst>
            <pc:docMk/>
            <pc:sldMk cId="4090864351" sldId="1302"/>
            <ac:graphicFrameMk id="3" creationId="{C086BA2F-C15E-5422-C7B0-68E6B2D15DAE}"/>
          </ac:graphicFrameMkLst>
        </pc:graphicFrameChg>
        <pc:cxnChg chg="mod">
          <ac:chgData name="daniel.yip@connect.hku.hk" userId="09237dc9-99bb-4602-914f-101a10be3279" providerId="ADAL" clId="{49351AEB-8D97-454B-8612-965FFA470A9E}" dt="2025-07-16T03:09:56.844" v="9298" actId="1036"/>
          <ac:cxnSpMkLst>
            <pc:docMk/>
            <pc:sldMk cId="4090864351" sldId="1302"/>
            <ac:cxnSpMk id="23" creationId="{9AA03AC9-9F80-5664-34CC-49AFC494F36A}"/>
          </ac:cxnSpMkLst>
        </pc:cxnChg>
        <pc:cxnChg chg="mod">
          <ac:chgData name="daniel.yip@connect.hku.hk" userId="09237dc9-99bb-4602-914f-101a10be3279" providerId="ADAL" clId="{49351AEB-8D97-454B-8612-965FFA470A9E}" dt="2025-07-16T03:09:56.844" v="9298" actId="1036"/>
          <ac:cxnSpMkLst>
            <pc:docMk/>
            <pc:sldMk cId="4090864351" sldId="1302"/>
            <ac:cxnSpMk id="28" creationId="{F9CFA368-5EA8-B901-DEB9-5F33E9D6BBEB}"/>
          </ac:cxnSpMkLst>
        </pc:cxnChg>
      </pc:sldChg>
      <pc:sldChg chg="addSp modSp mod modNotesTx">
        <pc:chgData name="daniel.yip@connect.hku.hk" userId="09237dc9-99bb-4602-914f-101a10be3279" providerId="ADAL" clId="{49351AEB-8D97-454B-8612-965FFA470A9E}" dt="2025-07-17T02:22:36.100" v="12317" actId="20577"/>
        <pc:sldMkLst>
          <pc:docMk/>
          <pc:sldMk cId="707239056" sldId="1303"/>
        </pc:sldMkLst>
        <pc:spChg chg="mod">
          <ac:chgData name="daniel.yip@connect.hku.hk" userId="09237dc9-99bb-4602-914f-101a10be3279" providerId="ADAL" clId="{49351AEB-8D97-454B-8612-965FFA470A9E}" dt="2025-07-15T06:23:14.438" v="3427" actId="2711"/>
          <ac:spMkLst>
            <pc:docMk/>
            <pc:sldMk cId="707239056" sldId="1303"/>
            <ac:spMk id="2" creationId="{44256253-FE49-5710-BAE0-CFEE86EF1009}"/>
          </ac:spMkLst>
        </pc:spChg>
        <pc:spChg chg="add mod">
          <ac:chgData name="daniel.yip@connect.hku.hk" userId="09237dc9-99bb-4602-914f-101a10be3279" providerId="ADAL" clId="{49351AEB-8D97-454B-8612-965FFA470A9E}" dt="2025-07-15T06:25:05.051" v="3460"/>
          <ac:spMkLst>
            <pc:docMk/>
            <pc:sldMk cId="707239056" sldId="1303"/>
            <ac:spMk id="3" creationId="{45BE2432-FCE6-2C0E-37DB-71AF080BF8E8}"/>
          </ac:spMkLst>
        </pc:spChg>
        <pc:spChg chg="mod">
          <ac:chgData name="daniel.yip@connect.hku.hk" userId="09237dc9-99bb-4602-914f-101a10be3279" providerId="ADAL" clId="{49351AEB-8D97-454B-8612-965FFA470A9E}" dt="2025-07-15T06:23:14.438" v="3427" actId="2711"/>
          <ac:spMkLst>
            <pc:docMk/>
            <pc:sldMk cId="707239056" sldId="1303"/>
            <ac:spMk id="6" creationId="{E30A3469-F583-B2BE-49EE-3D5A36A2306F}"/>
          </ac:spMkLst>
        </pc:spChg>
        <pc:spChg chg="mod">
          <ac:chgData name="daniel.yip@connect.hku.hk" userId="09237dc9-99bb-4602-914f-101a10be3279" providerId="ADAL" clId="{49351AEB-8D97-454B-8612-965FFA470A9E}" dt="2025-07-15T06:23:14.438" v="3427" actId="2711"/>
          <ac:spMkLst>
            <pc:docMk/>
            <pc:sldMk cId="707239056" sldId="1303"/>
            <ac:spMk id="14" creationId="{6CAF4349-39E8-ABE9-60CF-97F68B31AABD}"/>
          </ac:spMkLst>
        </pc:spChg>
        <pc:spChg chg="mod">
          <ac:chgData name="daniel.yip@connect.hku.hk" userId="09237dc9-99bb-4602-914f-101a10be3279" providerId="ADAL" clId="{49351AEB-8D97-454B-8612-965FFA470A9E}" dt="2025-07-16T03:09:46.507" v="9290" actId="1036"/>
          <ac:spMkLst>
            <pc:docMk/>
            <pc:sldMk cId="707239056" sldId="1303"/>
            <ac:spMk id="17" creationId="{0DCB1285-1FB1-F950-68B0-A746861E8BE5}"/>
          </ac:spMkLst>
        </pc:spChg>
        <pc:spChg chg="mod">
          <ac:chgData name="daniel.yip@connect.hku.hk" userId="09237dc9-99bb-4602-914f-101a10be3279" providerId="ADAL" clId="{49351AEB-8D97-454B-8612-965FFA470A9E}" dt="2025-07-16T03:08:37.162" v="9249" actId="20577"/>
          <ac:spMkLst>
            <pc:docMk/>
            <pc:sldMk cId="707239056" sldId="1303"/>
            <ac:spMk id="18" creationId="{D04EF6F4-0648-2C01-1984-B29080C696ED}"/>
          </ac:spMkLst>
        </pc:spChg>
        <pc:spChg chg="mod">
          <ac:chgData name="daniel.yip@connect.hku.hk" userId="09237dc9-99bb-4602-914f-101a10be3279" providerId="ADAL" clId="{49351AEB-8D97-454B-8612-965FFA470A9E}" dt="2025-07-16T03:09:46.507" v="9290" actId="1036"/>
          <ac:spMkLst>
            <pc:docMk/>
            <pc:sldMk cId="707239056" sldId="1303"/>
            <ac:spMk id="19" creationId="{D210406F-8664-C143-516F-AE06853B669C}"/>
          </ac:spMkLst>
        </pc:spChg>
        <pc:spChg chg="mod">
          <ac:chgData name="daniel.yip@connect.hku.hk" userId="09237dc9-99bb-4602-914f-101a10be3279" providerId="ADAL" clId="{49351AEB-8D97-454B-8612-965FFA470A9E}" dt="2025-07-15T06:23:14.438" v="3427" actId="2711"/>
          <ac:spMkLst>
            <pc:docMk/>
            <pc:sldMk cId="707239056" sldId="1303"/>
            <ac:spMk id="24" creationId="{1AE08AA3-3CF5-C5B9-D113-609F912DA923}"/>
          </ac:spMkLst>
        </pc:spChg>
        <pc:grpChg chg="mod">
          <ac:chgData name="daniel.yip@connect.hku.hk" userId="09237dc9-99bb-4602-914f-101a10be3279" providerId="ADAL" clId="{49351AEB-8D97-454B-8612-965FFA470A9E}" dt="2025-07-16T03:09:46.507" v="9290" actId="1036"/>
          <ac:grpSpMkLst>
            <pc:docMk/>
            <pc:sldMk cId="707239056" sldId="1303"/>
            <ac:grpSpMk id="5" creationId="{39F77F2E-6971-E211-810F-3106E8846038}"/>
          </ac:grpSpMkLst>
        </pc:grpChg>
        <pc:graphicFrameChg chg="mod">
          <ac:chgData name="daniel.yip@connect.hku.hk" userId="09237dc9-99bb-4602-914f-101a10be3279" providerId="ADAL" clId="{49351AEB-8D97-454B-8612-965FFA470A9E}" dt="2025-07-16T03:09:46.507" v="9290" actId="1036"/>
          <ac:graphicFrameMkLst>
            <pc:docMk/>
            <pc:sldMk cId="707239056" sldId="1303"/>
            <ac:graphicFrameMk id="4" creationId="{2707414E-E6B9-684C-0A6C-E154EBBA2B95}"/>
          </ac:graphicFrameMkLst>
        </pc:graphicFrameChg>
        <pc:cxnChg chg="mod">
          <ac:chgData name="daniel.yip@connect.hku.hk" userId="09237dc9-99bb-4602-914f-101a10be3279" providerId="ADAL" clId="{49351AEB-8D97-454B-8612-965FFA470A9E}" dt="2025-07-16T03:09:46.507" v="9290" actId="1036"/>
          <ac:cxnSpMkLst>
            <pc:docMk/>
            <pc:sldMk cId="707239056" sldId="1303"/>
            <ac:cxnSpMk id="23" creationId="{5CD5FDA2-DA4A-5695-32BF-258502C28BBA}"/>
          </ac:cxnSpMkLst>
        </pc:cxnChg>
        <pc:cxnChg chg="mod">
          <ac:chgData name="daniel.yip@connect.hku.hk" userId="09237dc9-99bb-4602-914f-101a10be3279" providerId="ADAL" clId="{49351AEB-8D97-454B-8612-965FFA470A9E}" dt="2025-07-16T03:09:46.507" v="9290" actId="1036"/>
          <ac:cxnSpMkLst>
            <pc:docMk/>
            <pc:sldMk cId="707239056" sldId="1303"/>
            <ac:cxnSpMk id="28" creationId="{FE855A02-73C9-98D1-65F7-19AA5A4FCA70}"/>
          </ac:cxnSpMkLst>
        </pc:cxnChg>
      </pc:sldChg>
      <pc:sldChg chg="addSp modSp mod ord modNotesTx">
        <pc:chgData name="daniel.yip@connect.hku.hk" userId="09237dc9-99bb-4602-914f-101a10be3279" providerId="ADAL" clId="{49351AEB-8D97-454B-8612-965FFA470A9E}" dt="2025-07-17T03:24:32.144" v="12519" actId="2711"/>
        <pc:sldMkLst>
          <pc:docMk/>
          <pc:sldMk cId="2595853217" sldId="1304"/>
        </pc:sldMkLst>
        <pc:spChg chg="add mod">
          <ac:chgData name="daniel.yip@connect.hku.hk" userId="09237dc9-99bb-4602-914f-101a10be3279" providerId="ADAL" clId="{49351AEB-8D97-454B-8612-965FFA470A9E}" dt="2025-07-15T06:25:08.240" v="3461"/>
          <ac:spMkLst>
            <pc:docMk/>
            <pc:sldMk cId="2595853217" sldId="1304"/>
            <ac:spMk id="4" creationId="{DF363860-8E49-CB37-8A73-4ED629DA7866}"/>
          </ac:spMkLst>
        </pc:spChg>
        <pc:spChg chg="mod">
          <ac:chgData name="daniel.yip@connect.hku.hk" userId="09237dc9-99bb-4602-914f-101a10be3279" providerId="ADAL" clId="{49351AEB-8D97-454B-8612-965FFA470A9E}" dt="2025-07-17T01:26:27.285" v="12169" actId="2711"/>
          <ac:spMkLst>
            <pc:docMk/>
            <pc:sldMk cId="2595853217" sldId="1304"/>
            <ac:spMk id="18" creationId="{DE61C041-0E97-3038-F499-F5B47C3C3F9A}"/>
          </ac:spMkLst>
        </pc:spChg>
        <pc:spChg chg="mod">
          <ac:chgData name="daniel.yip@connect.hku.hk" userId="09237dc9-99bb-4602-914f-101a10be3279" providerId="ADAL" clId="{49351AEB-8D97-454B-8612-965FFA470A9E}" dt="2025-07-17T03:24:32.144" v="12519" actId="2711"/>
          <ac:spMkLst>
            <pc:docMk/>
            <pc:sldMk cId="2595853217" sldId="1304"/>
            <ac:spMk id="19" creationId="{AB0E2955-3A36-CCC2-2B85-E343AC8C8D46}"/>
          </ac:spMkLst>
        </pc:spChg>
        <pc:grpChg chg="mod">
          <ac:chgData name="daniel.yip@connect.hku.hk" userId="09237dc9-99bb-4602-914f-101a10be3279" providerId="ADAL" clId="{49351AEB-8D97-454B-8612-965FFA470A9E}" dt="2025-07-16T03:09:28.460" v="9273" actId="1036"/>
          <ac:grpSpMkLst>
            <pc:docMk/>
            <pc:sldMk cId="2595853217" sldId="1304"/>
            <ac:grpSpMk id="7" creationId="{E44237A0-E83C-D58C-8EB0-57FE6BC994D7}"/>
          </ac:grpSpMkLst>
        </pc:grpChg>
        <pc:graphicFrameChg chg="mod">
          <ac:chgData name="daniel.yip@connect.hku.hk" userId="09237dc9-99bb-4602-914f-101a10be3279" providerId="ADAL" clId="{49351AEB-8D97-454B-8612-965FFA470A9E}" dt="2025-07-16T03:09:28.460" v="9273" actId="1036"/>
          <ac:graphicFrameMkLst>
            <pc:docMk/>
            <pc:sldMk cId="2595853217" sldId="1304"/>
            <ac:graphicFrameMk id="3" creationId="{269DDFFF-7B53-AFDE-832A-7B19DFFB967A}"/>
          </ac:graphicFrameMkLst>
        </pc:graphicFrameChg>
        <pc:cxnChg chg="mod">
          <ac:chgData name="daniel.yip@connect.hku.hk" userId="09237dc9-99bb-4602-914f-101a10be3279" providerId="ADAL" clId="{49351AEB-8D97-454B-8612-965FFA470A9E}" dt="2025-07-16T03:09:28.460" v="9273" actId="1036"/>
          <ac:cxnSpMkLst>
            <pc:docMk/>
            <pc:sldMk cId="2595853217" sldId="1304"/>
            <ac:cxnSpMk id="23" creationId="{99103D47-3784-A438-DBF6-B041BCE0C6D5}"/>
          </ac:cxnSpMkLst>
        </pc:cxnChg>
      </pc:sldChg>
      <pc:sldChg chg="addSp modSp mod modNotesTx">
        <pc:chgData name="daniel.yip@connect.hku.hk" userId="09237dc9-99bb-4602-914f-101a10be3279" providerId="ADAL" clId="{49351AEB-8D97-454B-8612-965FFA470A9E}" dt="2025-07-18T08:56:26.125" v="12703" actId="400"/>
        <pc:sldMkLst>
          <pc:docMk/>
          <pc:sldMk cId="773028855" sldId="1305"/>
        </pc:sldMkLst>
        <pc:spChg chg="mod">
          <ac:chgData name="daniel.yip@connect.hku.hk" userId="09237dc9-99bb-4602-914f-101a10be3279" providerId="ADAL" clId="{49351AEB-8D97-454B-8612-965FFA470A9E}" dt="2025-07-16T03:17:16.010" v="9451" actId="20577"/>
          <ac:spMkLst>
            <pc:docMk/>
            <pc:sldMk cId="773028855" sldId="1305"/>
            <ac:spMk id="2" creationId="{D824C631-E601-F598-01B1-51A9957EBD8B}"/>
          </ac:spMkLst>
        </pc:spChg>
        <pc:spChg chg="add mod">
          <ac:chgData name="daniel.yip@connect.hku.hk" userId="09237dc9-99bb-4602-914f-101a10be3279" providerId="ADAL" clId="{49351AEB-8D97-454B-8612-965FFA470A9E}" dt="2025-07-15T06:25:10.396" v="3462"/>
          <ac:spMkLst>
            <pc:docMk/>
            <pc:sldMk cId="773028855" sldId="1305"/>
            <ac:spMk id="3" creationId="{05EF3632-FE9B-FD8F-D0AA-C409432E2D4E}"/>
          </ac:spMkLst>
        </pc:spChg>
        <pc:spChg chg="mod">
          <ac:chgData name="daniel.yip@connect.hku.hk" userId="09237dc9-99bb-4602-914f-101a10be3279" providerId="ADAL" clId="{49351AEB-8D97-454B-8612-965FFA470A9E}" dt="2025-07-15T06:23:25.193" v="3429" actId="2711"/>
          <ac:spMkLst>
            <pc:docMk/>
            <pc:sldMk cId="773028855" sldId="1305"/>
            <ac:spMk id="4" creationId="{C4C26EB7-F74C-6DEC-1536-C3D84B52F171}"/>
          </ac:spMkLst>
        </pc:spChg>
        <pc:spChg chg="mod">
          <ac:chgData name="daniel.yip@connect.hku.hk" userId="09237dc9-99bb-4602-914f-101a10be3279" providerId="ADAL" clId="{49351AEB-8D97-454B-8612-965FFA470A9E}" dt="2025-07-15T06:23:25.193" v="3429" actId="2711"/>
          <ac:spMkLst>
            <pc:docMk/>
            <pc:sldMk cId="773028855" sldId="1305"/>
            <ac:spMk id="6" creationId="{B14C7E5B-CC2B-B148-29FB-E56BD9639C26}"/>
          </ac:spMkLst>
        </pc:spChg>
        <pc:spChg chg="mod">
          <ac:chgData name="daniel.yip@connect.hku.hk" userId="09237dc9-99bb-4602-914f-101a10be3279" providerId="ADAL" clId="{49351AEB-8D97-454B-8612-965FFA470A9E}" dt="2025-07-15T06:23:25.193" v="3429" actId="2711"/>
          <ac:spMkLst>
            <pc:docMk/>
            <pc:sldMk cId="773028855" sldId="1305"/>
            <ac:spMk id="8" creationId="{72605401-2FEA-FD6C-6435-8CA5E519BB74}"/>
          </ac:spMkLst>
        </pc:spChg>
        <pc:spChg chg="mod">
          <ac:chgData name="daniel.yip@connect.hku.hk" userId="09237dc9-99bb-4602-914f-101a10be3279" providerId="ADAL" clId="{49351AEB-8D97-454B-8612-965FFA470A9E}" dt="2025-07-16T02:58:53.994" v="8937" actId="13926"/>
          <ac:spMkLst>
            <pc:docMk/>
            <pc:sldMk cId="773028855" sldId="1305"/>
            <ac:spMk id="13" creationId="{382D5F76-582B-B395-2DCC-328AC09EDAA5}"/>
          </ac:spMkLst>
        </pc:spChg>
        <pc:spChg chg="mod">
          <ac:chgData name="daniel.yip@connect.hku.hk" userId="09237dc9-99bb-4602-914f-101a10be3279" providerId="ADAL" clId="{49351AEB-8D97-454B-8612-965FFA470A9E}" dt="2025-07-15T06:23:25.193" v="3429" actId="2711"/>
          <ac:spMkLst>
            <pc:docMk/>
            <pc:sldMk cId="773028855" sldId="1305"/>
            <ac:spMk id="24" creationId="{A730CDA9-2F44-27A0-F606-40C680AA142C}"/>
          </ac:spMkLst>
        </pc:spChg>
      </pc:sldChg>
      <pc:sldChg chg="addSp modSp mod modNotesTx">
        <pc:chgData name="daniel.yip@connect.hku.hk" userId="09237dc9-99bb-4602-914f-101a10be3279" providerId="ADAL" clId="{49351AEB-8D97-454B-8612-965FFA470A9E}" dt="2025-07-18T09:03:42.851" v="12752" actId="400"/>
        <pc:sldMkLst>
          <pc:docMk/>
          <pc:sldMk cId="3010870608" sldId="1307"/>
        </pc:sldMkLst>
        <pc:spChg chg="mod">
          <ac:chgData name="daniel.yip@connect.hku.hk" userId="09237dc9-99bb-4602-914f-101a10be3279" providerId="ADAL" clId="{49351AEB-8D97-454B-8612-965FFA470A9E}" dt="2025-07-15T06:23:28.890" v="3430" actId="2711"/>
          <ac:spMkLst>
            <pc:docMk/>
            <pc:sldMk cId="3010870608" sldId="1307"/>
            <ac:spMk id="2" creationId="{6017747A-E00A-380E-BA02-A843ABF1AAF2}"/>
          </ac:spMkLst>
        </pc:spChg>
        <pc:spChg chg="mod">
          <ac:chgData name="daniel.yip@connect.hku.hk" userId="09237dc9-99bb-4602-914f-101a10be3279" providerId="ADAL" clId="{49351AEB-8D97-454B-8612-965FFA470A9E}" dt="2025-07-15T06:23:28.890" v="3430" actId="2711"/>
          <ac:spMkLst>
            <pc:docMk/>
            <pc:sldMk cId="3010870608" sldId="1307"/>
            <ac:spMk id="3" creationId="{9D1237BC-7689-6632-25A9-4204B6BC4222}"/>
          </ac:spMkLst>
        </pc:spChg>
        <pc:spChg chg="mod ord">
          <ac:chgData name="daniel.yip@connect.hku.hk" userId="09237dc9-99bb-4602-914f-101a10be3279" providerId="ADAL" clId="{49351AEB-8D97-454B-8612-965FFA470A9E}" dt="2025-07-15T08:25:48.627" v="5194" actId="948"/>
          <ac:spMkLst>
            <pc:docMk/>
            <pc:sldMk cId="3010870608" sldId="1307"/>
            <ac:spMk id="4" creationId="{FDE287F5-7D0F-AD48-B26D-EEDEA5AA1A29}"/>
          </ac:spMkLst>
        </pc:spChg>
        <pc:spChg chg="mod">
          <ac:chgData name="daniel.yip@connect.hku.hk" userId="09237dc9-99bb-4602-914f-101a10be3279" providerId="ADAL" clId="{49351AEB-8D97-454B-8612-965FFA470A9E}" dt="2025-07-18T08:29:50.477" v="12583" actId="20577"/>
          <ac:spMkLst>
            <pc:docMk/>
            <pc:sldMk cId="3010870608" sldId="1307"/>
            <ac:spMk id="5" creationId="{2058578A-0B73-E6A1-BF6C-E559DA0E1875}"/>
          </ac:spMkLst>
        </pc:spChg>
        <pc:spChg chg="add mod">
          <ac:chgData name="daniel.yip@connect.hku.hk" userId="09237dc9-99bb-4602-914f-101a10be3279" providerId="ADAL" clId="{49351AEB-8D97-454B-8612-965FFA470A9E}" dt="2025-07-15T06:25:17.124" v="3464" actId="1076"/>
          <ac:spMkLst>
            <pc:docMk/>
            <pc:sldMk cId="3010870608" sldId="1307"/>
            <ac:spMk id="6" creationId="{7BD04DC9-EBE2-AC59-EF53-EA9E300D4436}"/>
          </ac:spMkLst>
        </pc:spChg>
        <pc:spChg chg="mod">
          <ac:chgData name="daniel.yip@connect.hku.hk" userId="09237dc9-99bb-4602-914f-101a10be3279" providerId="ADAL" clId="{49351AEB-8D97-454B-8612-965FFA470A9E}" dt="2025-07-16T02:11:05.534" v="7431" actId="122"/>
          <ac:spMkLst>
            <pc:docMk/>
            <pc:sldMk cId="3010870608" sldId="1307"/>
            <ac:spMk id="7" creationId="{2AFEDF92-F835-11D2-F55C-4C72524FD68A}"/>
          </ac:spMkLst>
        </pc:spChg>
        <pc:spChg chg="mod">
          <ac:chgData name="daniel.yip@connect.hku.hk" userId="09237dc9-99bb-4602-914f-101a10be3279" providerId="ADAL" clId="{49351AEB-8D97-454B-8612-965FFA470A9E}" dt="2025-07-15T06:23:28.890" v="3430" actId="2711"/>
          <ac:spMkLst>
            <pc:docMk/>
            <pc:sldMk cId="3010870608" sldId="1307"/>
            <ac:spMk id="9" creationId="{9C6B0D4D-B695-D9E8-C44D-B56C517ED28F}"/>
          </ac:spMkLst>
        </pc:spChg>
        <pc:grpChg chg="mod">
          <ac:chgData name="daniel.yip@connect.hku.hk" userId="09237dc9-99bb-4602-914f-101a10be3279" providerId="ADAL" clId="{49351AEB-8D97-454B-8612-965FFA470A9E}" dt="2025-07-15T06:23:28.890" v="3430" actId="2711"/>
          <ac:grpSpMkLst>
            <pc:docMk/>
            <pc:sldMk cId="3010870608" sldId="1307"/>
            <ac:grpSpMk id="11" creationId="{E76C4113-F234-9E7E-A6CF-11C70C28AEAD}"/>
          </ac:grpSpMkLst>
        </pc:grpChg>
        <pc:graphicFrameChg chg="mod">
          <ac:chgData name="daniel.yip@connect.hku.hk" userId="09237dc9-99bb-4602-914f-101a10be3279" providerId="ADAL" clId="{49351AEB-8D97-454B-8612-965FFA470A9E}" dt="2025-07-15T07:04:21.594" v="5179" actId="403"/>
          <ac:graphicFrameMkLst>
            <pc:docMk/>
            <pc:sldMk cId="3010870608" sldId="1307"/>
            <ac:graphicFrameMk id="10" creationId="{7EE04BB8-9E2E-1AC7-DBA0-E5BCBDF58AF6}"/>
          </ac:graphicFrameMkLst>
        </pc:graphicFrameChg>
      </pc:sldChg>
      <pc:sldChg chg="addSp modSp">
        <pc:chgData name="daniel.yip@connect.hku.hk" userId="09237dc9-99bb-4602-914f-101a10be3279" providerId="ADAL" clId="{49351AEB-8D97-454B-8612-965FFA470A9E}" dt="2025-07-15T06:25:18.922" v="3465"/>
        <pc:sldMkLst>
          <pc:docMk/>
          <pc:sldMk cId="1706250085" sldId="1308"/>
        </pc:sldMkLst>
        <pc:spChg chg="add mod">
          <ac:chgData name="daniel.yip@connect.hku.hk" userId="09237dc9-99bb-4602-914f-101a10be3279" providerId="ADAL" clId="{49351AEB-8D97-454B-8612-965FFA470A9E}" dt="2025-07-15T06:25:18.922" v="3465"/>
          <ac:spMkLst>
            <pc:docMk/>
            <pc:sldMk cId="1706250085" sldId="1308"/>
            <ac:spMk id="2" creationId="{BFA73E4D-87BF-C331-37C0-94FF61FB9699}"/>
          </ac:spMkLst>
        </pc:spChg>
      </pc:sldChg>
      <pc:sldChg chg="addSp modSp">
        <pc:chgData name="daniel.yip@connect.hku.hk" userId="09237dc9-99bb-4602-914f-101a10be3279" providerId="ADAL" clId="{49351AEB-8D97-454B-8612-965FFA470A9E}" dt="2025-07-15T06:25:28.160" v="3469"/>
        <pc:sldMkLst>
          <pc:docMk/>
          <pc:sldMk cId="306922680" sldId="1309"/>
        </pc:sldMkLst>
        <pc:spChg chg="add mod">
          <ac:chgData name="daniel.yip@connect.hku.hk" userId="09237dc9-99bb-4602-914f-101a10be3279" providerId="ADAL" clId="{49351AEB-8D97-454B-8612-965FFA470A9E}" dt="2025-07-15T06:25:23.881" v="3467"/>
          <ac:spMkLst>
            <pc:docMk/>
            <pc:sldMk cId="306922680" sldId="1309"/>
            <ac:spMk id="2" creationId="{CC2D7194-D289-A569-06BC-E18D15371E3A}"/>
          </ac:spMkLst>
        </pc:spChg>
      </pc:sldChg>
      <pc:sldChg chg="addSp modSp">
        <pc:chgData name="daniel.yip@connect.hku.hk" userId="09237dc9-99bb-4602-914f-101a10be3279" providerId="ADAL" clId="{49351AEB-8D97-454B-8612-965FFA470A9E}" dt="2025-07-15T06:25:30.516" v="3470"/>
        <pc:sldMkLst>
          <pc:docMk/>
          <pc:sldMk cId="2207254338" sldId="1310"/>
        </pc:sldMkLst>
        <pc:spChg chg="add mod">
          <ac:chgData name="daniel.yip@connect.hku.hk" userId="09237dc9-99bb-4602-914f-101a10be3279" providerId="ADAL" clId="{49351AEB-8D97-454B-8612-965FFA470A9E}" dt="2025-07-15T06:25:30.516" v="3470"/>
          <ac:spMkLst>
            <pc:docMk/>
            <pc:sldMk cId="2207254338" sldId="1310"/>
            <ac:spMk id="2" creationId="{47D12B87-CC2E-6C98-872B-D279A23FADB4}"/>
          </ac:spMkLst>
        </pc:spChg>
      </pc:sldChg>
      <pc:sldChg chg="addSp modSp">
        <pc:chgData name="daniel.yip@connect.hku.hk" userId="09237dc9-99bb-4602-914f-101a10be3279" providerId="ADAL" clId="{49351AEB-8D97-454B-8612-965FFA470A9E}" dt="2025-07-15T06:25:22.079" v="3466"/>
        <pc:sldMkLst>
          <pc:docMk/>
          <pc:sldMk cId="2895167859" sldId="1311"/>
        </pc:sldMkLst>
        <pc:spChg chg="mod">
          <ac:chgData name="daniel.yip@connect.hku.hk" userId="09237dc9-99bb-4602-914f-101a10be3279" providerId="ADAL" clId="{49351AEB-8D97-454B-8612-965FFA470A9E}" dt="2025-07-15T06:23:33.530" v="3431" actId="2711"/>
          <ac:spMkLst>
            <pc:docMk/>
            <pc:sldMk cId="2895167859" sldId="1311"/>
            <ac:spMk id="2" creationId="{77A44376-70EF-C32C-3F3F-5DD3D17F1D02}"/>
          </ac:spMkLst>
        </pc:spChg>
        <pc:spChg chg="add mod">
          <ac:chgData name="daniel.yip@connect.hku.hk" userId="09237dc9-99bb-4602-914f-101a10be3279" providerId="ADAL" clId="{49351AEB-8D97-454B-8612-965FFA470A9E}" dt="2025-07-15T06:25:22.079" v="3466"/>
          <ac:spMkLst>
            <pc:docMk/>
            <pc:sldMk cId="2895167859" sldId="1311"/>
            <ac:spMk id="3" creationId="{B8AE5AC5-C5F5-D188-CEF9-E41048BE1ADF}"/>
          </ac:spMkLst>
        </pc:spChg>
        <pc:spChg chg="mod">
          <ac:chgData name="daniel.yip@connect.hku.hk" userId="09237dc9-99bb-4602-914f-101a10be3279" providerId="ADAL" clId="{49351AEB-8D97-454B-8612-965FFA470A9E}" dt="2025-07-15T06:23:33.530" v="3431" actId="2711"/>
          <ac:spMkLst>
            <pc:docMk/>
            <pc:sldMk cId="2895167859" sldId="1311"/>
            <ac:spMk id="6" creationId="{8C0749B0-93C5-871A-7A09-8D6149787087}"/>
          </ac:spMkLst>
        </pc:spChg>
        <pc:spChg chg="mod">
          <ac:chgData name="daniel.yip@connect.hku.hk" userId="09237dc9-99bb-4602-914f-101a10be3279" providerId="ADAL" clId="{49351AEB-8D97-454B-8612-965FFA470A9E}" dt="2025-07-15T06:23:33.530" v="3431" actId="2711"/>
          <ac:spMkLst>
            <pc:docMk/>
            <pc:sldMk cId="2895167859" sldId="1311"/>
            <ac:spMk id="24" creationId="{E8DA210A-5138-E01B-58DB-37C9C2EF14A5}"/>
          </ac:spMkLst>
        </pc:spChg>
        <pc:spChg chg="mod">
          <ac:chgData name="daniel.yip@connect.hku.hk" userId="09237dc9-99bb-4602-914f-101a10be3279" providerId="ADAL" clId="{49351AEB-8D97-454B-8612-965FFA470A9E}" dt="2025-07-15T06:23:33.530" v="3431" actId="2711"/>
          <ac:spMkLst>
            <pc:docMk/>
            <pc:sldMk cId="2895167859" sldId="1311"/>
            <ac:spMk id="38" creationId="{731604C1-24D3-66C8-85BF-DA71B7083793}"/>
          </ac:spMkLst>
        </pc:spChg>
        <pc:spChg chg="mod">
          <ac:chgData name="daniel.yip@connect.hku.hk" userId="09237dc9-99bb-4602-914f-101a10be3279" providerId="ADAL" clId="{49351AEB-8D97-454B-8612-965FFA470A9E}" dt="2025-07-15T06:23:33.530" v="3431" actId="2711"/>
          <ac:spMkLst>
            <pc:docMk/>
            <pc:sldMk cId="2895167859" sldId="1311"/>
            <ac:spMk id="40" creationId="{856A9170-44DB-99A3-994B-5808C0A95573}"/>
          </ac:spMkLst>
        </pc:spChg>
        <pc:spChg chg="mod">
          <ac:chgData name="daniel.yip@connect.hku.hk" userId="09237dc9-99bb-4602-914f-101a10be3279" providerId="ADAL" clId="{49351AEB-8D97-454B-8612-965FFA470A9E}" dt="2025-07-15T06:23:33.530" v="3431" actId="2711"/>
          <ac:spMkLst>
            <pc:docMk/>
            <pc:sldMk cId="2895167859" sldId="1311"/>
            <ac:spMk id="41" creationId="{2809FAA8-36A1-9F49-B884-0EF2B16EE45D}"/>
          </ac:spMkLst>
        </pc:spChg>
        <pc:spChg chg="mod">
          <ac:chgData name="daniel.yip@connect.hku.hk" userId="09237dc9-99bb-4602-914f-101a10be3279" providerId="ADAL" clId="{49351AEB-8D97-454B-8612-965FFA470A9E}" dt="2025-07-15T06:23:33.530" v="3431" actId="2711"/>
          <ac:spMkLst>
            <pc:docMk/>
            <pc:sldMk cId="2895167859" sldId="1311"/>
            <ac:spMk id="45" creationId="{5C494595-F1F6-1256-DB7F-F4AE5FCFA427}"/>
          </ac:spMkLst>
        </pc:spChg>
        <pc:spChg chg="mod">
          <ac:chgData name="daniel.yip@connect.hku.hk" userId="09237dc9-99bb-4602-914f-101a10be3279" providerId="ADAL" clId="{49351AEB-8D97-454B-8612-965FFA470A9E}" dt="2025-07-15T06:23:33.530" v="3431" actId="2711"/>
          <ac:spMkLst>
            <pc:docMk/>
            <pc:sldMk cId="2895167859" sldId="1311"/>
            <ac:spMk id="46" creationId="{C7EADA06-BC3A-CB0B-0545-E714F98A349C}"/>
          </ac:spMkLst>
        </pc:spChg>
        <pc:grpChg chg="mod">
          <ac:chgData name="daniel.yip@connect.hku.hk" userId="09237dc9-99bb-4602-914f-101a10be3279" providerId="ADAL" clId="{49351AEB-8D97-454B-8612-965FFA470A9E}" dt="2025-07-15T06:23:33.530" v="3431" actId="2711"/>
          <ac:grpSpMkLst>
            <pc:docMk/>
            <pc:sldMk cId="2895167859" sldId="1311"/>
            <ac:grpSpMk id="36" creationId="{9BBEACC4-D7C5-82CC-D984-763FCEF11FF2}"/>
          </ac:grpSpMkLst>
        </pc:grpChg>
        <pc:grpChg chg="mod">
          <ac:chgData name="daniel.yip@connect.hku.hk" userId="09237dc9-99bb-4602-914f-101a10be3279" providerId="ADAL" clId="{49351AEB-8D97-454B-8612-965FFA470A9E}" dt="2025-07-15T06:23:33.530" v="3431" actId="2711"/>
          <ac:grpSpMkLst>
            <pc:docMk/>
            <pc:sldMk cId="2895167859" sldId="1311"/>
            <ac:grpSpMk id="37" creationId="{835CE63D-D692-B177-BA94-816585635ED0}"/>
          </ac:grpSpMkLst>
        </pc:grpChg>
      </pc:sldChg>
      <pc:sldChg chg="addSp modSp">
        <pc:chgData name="daniel.yip@connect.hku.hk" userId="09237dc9-99bb-4602-914f-101a10be3279" providerId="ADAL" clId="{49351AEB-8D97-454B-8612-965FFA470A9E}" dt="2025-07-15T06:25:26.184" v="3468"/>
        <pc:sldMkLst>
          <pc:docMk/>
          <pc:sldMk cId="553276149" sldId="1312"/>
        </pc:sldMkLst>
        <pc:spChg chg="mod">
          <ac:chgData name="daniel.yip@connect.hku.hk" userId="09237dc9-99bb-4602-914f-101a10be3279" providerId="ADAL" clId="{49351AEB-8D97-454B-8612-965FFA470A9E}" dt="2025-07-15T06:23:38.580" v="3432" actId="2711"/>
          <ac:spMkLst>
            <pc:docMk/>
            <pc:sldMk cId="553276149" sldId="1312"/>
            <ac:spMk id="2" creationId="{9F970440-DF84-E5DD-E4B7-ECE43C4C13FF}"/>
          </ac:spMkLst>
        </pc:spChg>
        <pc:spChg chg="add mod">
          <ac:chgData name="daniel.yip@connect.hku.hk" userId="09237dc9-99bb-4602-914f-101a10be3279" providerId="ADAL" clId="{49351AEB-8D97-454B-8612-965FFA470A9E}" dt="2025-07-15T06:25:26.184" v="3468"/>
          <ac:spMkLst>
            <pc:docMk/>
            <pc:sldMk cId="553276149" sldId="1312"/>
            <ac:spMk id="3" creationId="{46B884C7-A926-6140-F843-69DD5C981554}"/>
          </ac:spMkLst>
        </pc:spChg>
        <pc:spChg chg="mod">
          <ac:chgData name="daniel.yip@connect.hku.hk" userId="09237dc9-99bb-4602-914f-101a10be3279" providerId="ADAL" clId="{49351AEB-8D97-454B-8612-965FFA470A9E}" dt="2025-07-15T06:23:38.580" v="3432" actId="2711"/>
          <ac:spMkLst>
            <pc:docMk/>
            <pc:sldMk cId="553276149" sldId="1312"/>
            <ac:spMk id="4" creationId="{4CA8B0B7-9305-52A9-71A3-9FF9F98B672A}"/>
          </ac:spMkLst>
        </pc:spChg>
        <pc:spChg chg="mod">
          <ac:chgData name="daniel.yip@connect.hku.hk" userId="09237dc9-99bb-4602-914f-101a10be3279" providerId="ADAL" clId="{49351AEB-8D97-454B-8612-965FFA470A9E}" dt="2025-07-15T06:23:38.580" v="3432" actId="2711"/>
          <ac:spMkLst>
            <pc:docMk/>
            <pc:sldMk cId="553276149" sldId="1312"/>
            <ac:spMk id="6" creationId="{E1BB77B5-7627-265C-F540-FC6BB1BBF776}"/>
          </ac:spMkLst>
        </pc:spChg>
        <pc:spChg chg="mod">
          <ac:chgData name="daniel.yip@connect.hku.hk" userId="09237dc9-99bb-4602-914f-101a10be3279" providerId="ADAL" clId="{49351AEB-8D97-454B-8612-965FFA470A9E}" dt="2025-07-15T06:23:38.580" v="3432" actId="2711"/>
          <ac:spMkLst>
            <pc:docMk/>
            <pc:sldMk cId="553276149" sldId="1312"/>
            <ac:spMk id="24" creationId="{3E340E35-D6B0-34F4-46E2-C53A0D96457D}"/>
          </ac:spMkLst>
        </pc:spChg>
        <pc:spChg chg="mod">
          <ac:chgData name="daniel.yip@connect.hku.hk" userId="09237dc9-99bb-4602-914f-101a10be3279" providerId="ADAL" clId="{49351AEB-8D97-454B-8612-965FFA470A9E}" dt="2025-07-15T06:23:38.580" v="3432" actId="2711"/>
          <ac:spMkLst>
            <pc:docMk/>
            <pc:sldMk cId="553276149" sldId="1312"/>
            <ac:spMk id="36" creationId="{4B3AC3D3-CE0A-A703-FF1A-6F9F2301AB8E}"/>
          </ac:spMkLst>
        </pc:spChg>
      </pc:sldChg>
      <pc:sldChg chg="modSp add mod ord modShow">
        <pc:chgData name="daniel.yip@connect.hku.hk" userId="09237dc9-99bb-4602-914f-101a10be3279" providerId="ADAL" clId="{49351AEB-8D97-454B-8612-965FFA470A9E}" dt="2025-07-15T06:38:47.755" v="4290" actId="2711"/>
        <pc:sldMkLst>
          <pc:docMk/>
          <pc:sldMk cId="362930791" sldId="1313"/>
        </pc:sldMkLst>
        <pc:spChg chg="mod">
          <ac:chgData name="daniel.yip@connect.hku.hk" userId="09237dc9-99bb-4602-914f-101a10be3279" providerId="ADAL" clId="{49351AEB-8D97-454B-8612-965FFA470A9E}" dt="2025-07-15T06:38:47.755" v="4290" actId="2711"/>
          <ac:spMkLst>
            <pc:docMk/>
            <pc:sldMk cId="362930791" sldId="1313"/>
            <ac:spMk id="2" creationId="{7D1792D1-5309-34F4-E6D9-42A7CAC5B1AD}"/>
          </ac:spMkLst>
        </pc:spChg>
        <pc:spChg chg="mod">
          <ac:chgData name="daniel.yip@connect.hku.hk" userId="09237dc9-99bb-4602-914f-101a10be3279" providerId="ADAL" clId="{49351AEB-8D97-454B-8612-965FFA470A9E}" dt="2025-07-15T06:38:47.755" v="4290" actId="2711"/>
          <ac:spMkLst>
            <pc:docMk/>
            <pc:sldMk cId="362930791" sldId="1313"/>
            <ac:spMk id="5" creationId="{F5E8E158-56D3-9572-5E9B-A5C91D610247}"/>
          </ac:spMkLst>
        </pc:spChg>
        <pc:spChg chg="mod">
          <ac:chgData name="daniel.yip@connect.hku.hk" userId="09237dc9-99bb-4602-914f-101a10be3279" providerId="ADAL" clId="{49351AEB-8D97-454B-8612-965FFA470A9E}" dt="2025-07-15T06:38:47.755" v="4290" actId="2711"/>
          <ac:spMkLst>
            <pc:docMk/>
            <pc:sldMk cId="362930791" sldId="1313"/>
            <ac:spMk id="8" creationId="{B9F1E278-C0B2-DBD2-2E7B-D90D55301C9C}"/>
          </ac:spMkLst>
        </pc:spChg>
        <pc:spChg chg="mod">
          <ac:chgData name="daniel.yip@connect.hku.hk" userId="09237dc9-99bb-4602-914f-101a10be3279" providerId="ADAL" clId="{49351AEB-8D97-454B-8612-965FFA470A9E}" dt="2025-07-15T06:38:47.755" v="4290" actId="2711"/>
          <ac:spMkLst>
            <pc:docMk/>
            <pc:sldMk cId="362930791" sldId="1313"/>
            <ac:spMk id="18" creationId="{93B5C05E-5052-EAAE-6632-FBEC9D0A91FC}"/>
          </ac:spMkLst>
        </pc:spChg>
      </pc:sldChg>
      <pc:sldChg chg="new del ord">
        <pc:chgData name="daniel.yip@connect.hku.hk" userId="09237dc9-99bb-4602-914f-101a10be3279" providerId="ADAL" clId="{49351AEB-8D97-454B-8612-965FFA470A9E}" dt="2025-07-15T06:04:15.825" v="2961" actId="47"/>
        <pc:sldMkLst>
          <pc:docMk/>
          <pc:sldMk cId="605867798" sldId="1313"/>
        </pc:sldMkLst>
      </pc:sldChg>
      <pc:sldChg chg="addSp delSp modSp new mod ord modShow">
        <pc:chgData name="daniel.yip@connect.hku.hk" userId="09237dc9-99bb-4602-914f-101a10be3279" providerId="ADAL" clId="{49351AEB-8D97-454B-8612-965FFA470A9E}" dt="2025-07-15T09:32:25.349" v="7236"/>
        <pc:sldMkLst>
          <pc:docMk/>
          <pc:sldMk cId="3386848598" sldId="1314"/>
        </pc:sldMkLst>
        <pc:spChg chg="mod">
          <ac:chgData name="daniel.yip@connect.hku.hk" userId="09237dc9-99bb-4602-914f-101a10be3279" providerId="ADAL" clId="{49351AEB-8D97-454B-8612-965FFA470A9E}" dt="2025-07-15T06:51:43.748" v="5030" actId="20577"/>
          <ac:spMkLst>
            <pc:docMk/>
            <pc:sldMk cId="3386848598" sldId="1314"/>
            <ac:spMk id="2" creationId="{25AADA0A-2BA9-C987-9556-564F3A3343E8}"/>
          </ac:spMkLst>
        </pc:spChg>
        <pc:spChg chg="add mod">
          <ac:chgData name="daniel.yip@connect.hku.hk" userId="09237dc9-99bb-4602-914f-101a10be3279" providerId="ADAL" clId="{49351AEB-8D97-454B-8612-965FFA470A9E}" dt="2025-07-15T06:59:40.440" v="5172" actId="20577"/>
          <ac:spMkLst>
            <pc:docMk/>
            <pc:sldMk cId="3386848598" sldId="1314"/>
            <ac:spMk id="5" creationId="{B1154990-205B-0D21-50B0-564719A72E60}"/>
          </ac:spMkLst>
        </pc:spChg>
        <pc:spChg chg="add mod">
          <ac:chgData name="daniel.yip@connect.hku.hk" userId="09237dc9-99bb-4602-914f-101a10be3279" providerId="ADAL" clId="{49351AEB-8D97-454B-8612-965FFA470A9E}" dt="2025-07-15T06:38:29.355" v="4287" actId="2711"/>
          <ac:spMkLst>
            <pc:docMk/>
            <pc:sldMk cId="3386848598" sldId="1314"/>
            <ac:spMk id="38" creationId="{11351499-4C1A-5749-1B7E-B274C721D9EC}"/>
          </ac:spMkLst>
        </pc:spChg>
        <pc:spChg chg="add mod">
          <ac:chgData name="daniel.yip@connect.hku.hk" userId="09237dc9-99bb-4602-914f-101a10be3279" providerId="ADAL" clId="{49351AEB-8D97-454B-8612-965FFA470A9E}" dt="2025-07-15T06:38:29.355" v="4287" actId="2711"/>
          <ac:spMkLst>
            <pc:docMk/>
            <pc:sldMk cId="3386848598" sldId="1314"/>
            <ac:spMk id="39" creationId="{F899B1D5-2705-F995-AC2B-E79802F2FA8F}"/>
          </ac:spMkLst>
        </pc:spChg>
        <pc:spChg chg="add mod">
          <ac:chgData name="daniel.yip@connect.hku.hk" userId="09237dc9-99bb-4602-914f-101a10be3279" providerId="ADAL" clId="{49351AEB-8D97-454B-8612-965FFA470A9E}" dt="2025-07-15T06:38:29.355" v="4287" actId="2711"/>
          <ac:spMkLst>
            <pc:docMk/>
            <pc:sldMk cId="3386848598" sldId="1314"/>
            <ac:spMk id="41" creationId="{5B445C57-7552-3BA0-8A5E-DB2EE218F8C5}"/>
          </ac:spMkLst>
        </pc:spChg>
        <pc:spChg chg="add mod">
          <ac:chgData name="daniel.yip@connect.hku.hk" userId="09237dc9-99bb-4602-914f-101a10be3279" providerId="ADAL" clId="{49351AEB-8D97-454B-8612-965FFA470A9E}" dt="2025-07-15T06:38:29.355" v="4287" actId="2711"/>
          <ac:spMkLst>
            <pc:docMk/>
            <pc:sldMk cId="3386848598" sldId="1314"/>
            <ac:spMk id="42" creationId="{B3ED0BC9-1568-DF91-08A9-E150DA864AE1}"/>
          </ac:spMkLst>
        </pc:spChg>
        <pc:spChg chg="add mod">
          <ac:chgData name="daniel.yip@connect.hku.hk" userId="09237dc9-99bb-4602-914f-101a10be3279" providerId="ADAL" clId="{49351AEB-8D97-454B-8612-965FFA470A9E}" dt="2025-07-15T06:38:29.355" v="4287" actId="2711"/>
          <ac:spMkLst>
            <pc:docMk/>
            <pc:sldMk cId="3386848598" sldId="1314"/>
            <ac:spMk id="43" creationId="{70DDC96B-2EF6-E322-51F7-6F7A2216BC4F}"/>
          </ac:spMkLst>
        </pc:spChg>
        <pc:spChg chg="add mod">
          <ac:chgData name="daniel.yip@connect.hku.hk" userId="09237dc9-99bb-4602-914f-101a10be3279" providerId="ADAL" clId="{49351AEB-8D97-454B-8612-965FFA470A9E}" dt="2025-07-15T06:38:29.355" v="4287" actId="2711"/>
          <ac:spMkLst>
            <pc:docMk/>
            <pc:sldMk cId="3386848598" sldId="1314"/>
            <ac:spMk id="44" creationId="{13275711-AB35-2BEA-B447-DB485051EAF1}"/>
          </ac:spMkLst>
        </pc:spChg>
        <pc:spChg chg="add mod">
          <ac:chgData name="daniel.yip@connect.hku.hk" userId="09237dc9-99bb-4602-914f-101a10be3279" providerId="ADAL" clId="{49351AEB-8D97-454B-8612-965FFA470A9E}" dt="2025-07-15T06:38:29.355" v="4287" actId="2711"/>
          <ac:spMkLst>
            <pc:docMk/>
            <pc:sldMk cId="3386848598" sldId="1314"/>
            <ac:spMk id="45" creationId="{EC078396-D372-571F-399C-3C72146E7E52}"/>
          </ac:spMkLst>
        </pc:spChg>
        <pc:spChg chg="add mod">
          <ac:chgData name="daniel.yip@connect.hku.hk" userId="09237dc9-99bb-4602-914f-101a10be3279" providerId="ADAL" clId="{49351AEB-8D97-454B-8612-965FFA470A9E}" dt="2025-07-15T06:38:29.355" v="4287" actId="2711"/>
          <ac:spMkLst>
            <pc:docMk/>
            <pc:sldMk cId="3386848598" sldId="1314"/>
            <ac:spMk id="46" creationId="{1C9695F1-B9FC-D050-B022-BCC193C08F05}"/>
          </ac:spMkLst>
        </pc:spChg>
        <pc:grpChg chg="add mod">
          <ac:chgData name="daniel.yip@connect.hku.hk" userId="09237dc9-99bb-4602-914f-101a10be3279" providerId="ADAL" clId="{49351AEB-8D97-454B-8612-965FFA470A9E}" dt="2025-07-15T06:31:02.308" v="3635" actId="1035"/>
          <ac:grpSpMkLst>
            <pc:docMk/>
            <pc:sldMk cId="3386848598" sldId="1314"/>
            <ac:grpSpMk id="40" creationId="{5AB4E737-4149-79BC-F03A-86EA20365402}"/>
          </ac:grpSpMkLst>
        </pc:grpChg>
        <pc:grpChg chg="mod">
          <ac:chgData name="daniel.yip@connect.hku.hk" userId="09237dc9-99bb-4602-914f-101a10be3279" providerId="ADAL" clId="{49351AEB-8D97-454B-8612-965FFA470A9E}" dt="2025-07-15T06:35:45.445" v="4059" actId="1037"/>
          <ac:grpSpMkLst>
            <pc:docMk/>
            <pc:sldMk cId="3386848598" sldId="1314"/>
            <ac:grpSpMk id="47" creationId="{A66EDD8E-4E82-39D3-DC73-841479211D6E}"/>
          </ac:grpSpMkLst>
        </pc:grpChg>
        <pc:picChg chg="add mod topLvl">
          <ac:chgData name="daniel.yip@connect.hku.hk" userId="09237dc9-99bb-4602-914f-101a10be3279" providerId="ADAL" clId="{49351AEB-8D97-454B-8612-965FFA470A9E}" dt="2025-07-15T06:35:35.255" v="4033" actId="164"/>
          <ac:picMkLst>
            <pc:docMk/>
            <pc:sldMk cId="3386848598" sldId="1314"/>
            <ac:picMk id="7" creationId="{EBE01D25-52FA-8F63-8B7F-28BD6AF7813A}"/>
          </ac:picMkLst>
        </pc:picChg>
        <pc:picChg chg="add mod topLvl">
          <ac:chgData name="daniel.yip@connect.hku.hk" userId="09237dc9-99bb-4602-914f-101a10be3279" providerId="ADAL" clId="{49351AEB-8D97-454B-8612-965FFA470A9E}" dt="2025-07-15T06:19:16.489" v="3322" actId="165"/>
          <ac:picMkLst>
            <pc:docMk/>
            <pc:sldMk cId="3386848598" sldId="1314"/>
            <ac:picMk id="11" creationId="{4951DBF4-9C47-F75B-45B5-BFAF706E3002}"/>
          </ac:picMkLst>
        </pc:picChg>
        <pc:picChg chg="add mod topLvl">
          <ac:chgData name="daniel.yip@connect.hku.hk" userId="09237dc9-99bb-4602-914f-101a10be3279" providerId="ADAL" clId="{49351AEB-8D97-454B-8612-965FFA470A9E}" dt="2025-07-15T06:35:35.255" v="4033" actId="164"/>
          <ac:picMkLst>
            <pc:docMk/>
            <pc:sldMk cId="3386848598" sldId="1314"/>
            <ac:picMk id="14" creationId="{70F4158C-EEB6-EAE8-C5C4-7E0318998029}"/>
          </ac:picMkLst>
        </pc:picChg>
        <pc:picChg chg="add mod topLvl">
          <ac:chgData name="daniel.yip@connect.hku.hk" userId="09237dc9-99bb-4602-914f-101a10be3279" providerId="ADAL" clId="{49351AEB-8D97-454B-8612-965FFA470A9E}" dt="2025-07-15T06:35:35.255" v="4033" actId="164"/>
          <ac:picMkLst>
            <pc:docMk/>
            <pc:sldMk cId="3386848598" sldId="1314"/>
            <ac:picMk id="16" creationId="{9E4F0039-8940-0390-DF53-5BBDC3127461}"/>
          </ac:picMkLst>
        </pc:picChg>
        <pc:picChg chg="add mod topLvl">
          <ac:chgData name="daniel.yip@connect.hku.hk" userId="09237dc9-99bb-4602-914f-101a10be3279" providerId="ADAL" clId="{49351AEB-8D97-454B-8612-965FFA470A9E}" dt="2025-07-15T06:35:35.255" v="4033" actId="164"/>
          <ac:picMkLst>
            <pc:docMk/>
            <pc:sldMk cId="3386848598" sldId="1314"/>
            <ac:picMk id="18" creationId="{950D6E61-8930-5B71-7456-3E60548A26C1}"/>
          </ac:picMkLst>
        </pc:picChg>
        <pc:cxnChg chg="add mod topLvl">
          <ac:chgData name="daniel.yip@connect.hku.hk" userId="09237dc9-99bb-4602-914f-101a10be3279" providerId="ADAL" clId="{49351AEB-8D97-454B-8612-965FFA470A9E}" dt="2025-07-15T06:19:35.239" v="3324" actId="208"/>
          <ac:cxnSpMkLst>
            <pc:docMk/>
            <pc:sldMk cId="3386848598" sldId="1314"/>
            <ac:cxnSpMk id="21" creationId="{ACC38C85-6362-2D29-A66F-DC34F42D616A}"/>
          </ac:cxnSpMkLst>
        </pc:cxnChg>
        <pc:cxnChg chg="add mod">
          <ac:chgData name="daniel.yip@connect.hku.hk" userId="09237dc9-99bb-4602-914f-101a10be3279" providerId="ADAL" clId="{49351AEB-8D97-454B-8612-965FFA470A9E}" dt="2025-07-15T06:19:41.158" v="3325" actId="208"/>
          <ac:cxnSpMkLst>
            <pc:docMk/>
            <pc:sldMk cId="3386848598" sldId="1314"/>
            <ac:cxnSpMk id="23" creationId="{924E7DF9-A30A-6F73-5E75-03E4FD134AB4}"/>
          </ac:cxnSpMkLst>
        </pc:cxnChg>
        <pc:cxnChg chg="add mod topLvl">
          <ac:chgData name="daniel.yip@connect.hku.hk" userId="09237dc9-99bb-4602-914f-101a10be3279" providerId="ADAL" clId="{49351AEB-8D97-454B-8612-965FFA470A9E}" dt="2025-07-15T06:19:28.584" v="3323" actId="1582"/>
          <ac:cxnSpMkLst>
            <pc:docMk/>
            <pc:sldMk cId="3386848598" sldId="1314"/>
            <ac:cxnSpMk id="24" creationId="{E98B8D3B-6D05-07C5-8A7A-EB9E3BD31362}"/>
          </ac:cxnSpMkLst>
        </pc:cxnChg>
        <pc:cxnChg chg="add mod topLvl">
          <ac:chgData name="daniel.yip@connect.hku.hk" userId="09237dc9-99bb-4602-914f-101a10be3279" providerId="ADAL" clId="{49351AEB-8D97-454B-8612-965FFA470A9E}" dt="2025-07-15T06:19:41.158" v="3325" actId="208"/>
          <ac:cxnSpMkLst>
            <pc:docMk/>
            <pc:sldMk cId="3386848598" sldId="1314"/>
            <ac:cxnSpMk id="27" creationId="{3E49DE0E-6DB3-A197-B581-25CBADABF8B6}"/>
          </ac:cxnSpMkLst>
        </pc:cxnChg>
        <pc:cxnChg chg="add mod topLvl">
          <ac:chgData name="daniel.yip@connect.hku.hk" userId="09237dc9-99bb-4602-914f-101a10be3279" providerId="ADAL" clId="{49351AEB-8D97-454B-8612-965FFA470A9E}" dt="2025-07-15T06:19:28.584" v="3323" actId="1582"/>
          <ac:cxnSpMkLst>
            <pc:docMk/>
            <pc:sldMk cId="3386848598" sldId="1314"/>
            <ac:cxnSpMk id="30" creationId="{7B0964CA-9608-CFAE-9F9F-983EBBF7E0EC}"/>
          </ac:cxnSpMkLst>
        </pc:cxnChg>
        <pc:cxnChg chg="add mod">
          <ac:chgData name="daniel.yip@connect.hku.hk" userId="09237dc9-99bb-4602-914f-101a10be3279" providerId="ADAL" clId="{49351AEB-8D97-454B-8612-965FFA470A9E}" dt="2025-07-15T06:30:57.986" v="3596" actId="164"/>
          <ac:cxnSpMkLst>
            <pc:docMk/>
            <pc:sldMk cId="3386848598" sldId="1314"/>
            <ac:cxnSpMk id="36" creationId="{5BEBE4A9-315F-092E-61BF-F7100F3E7B65}"/>
          </ac:cxnSpMkLst>
        </pc:cxnChg>
        <pc:cxnChg chg="add mod">
          <ac:chgData name="daniel.yip@connect.hku.hk" userId="09237dc9-99bb-4602-914f-101a10be3279" providerId="ADAL" clId="{49351AEB-8D97-454B-8612-965FFA470A9E}" dt="2025-07-15T06:30:57.986" v="3596" actId="164"/>
          <ac:cxnSpMkLst>
            <pc:docMk/>
            <pc:sldMk cId="3386848598" sldId="1314"/>
            <ac:cxnSpMk id="37" creationId="{2B1DB45B-6497-7CC8-B2FC-A7DEECA89F27}"/>
          </ac:cxnSpMkLst>
        </pc:cxnChg>
      </pc:sldChg>
      <pc:sldChg chg="addSp delSp modSp add mod ord modShow">
        <pc:chgData name="daniel.yip@connect.hku.hk" userId="09237dc9-99bb-4602-914f-101a10be3279" providerId="ADAL" clId="{49351AEB-8D97-454B-8612-965FFA470A9E}" dt="2025-07-15T09:41:17.742" v="7346" actId="20577"/>
        <pc:sldMkLst>
          <pc:docMk/>
          <pc:sldMk cId="2562425396" sldId="1315"/>
        </pc:sldMkLst>
        <pc:spChg chg="mod">
          <ac:chgData name="daniel.yip@connect.hku.hk" userId="09237dc9-99bb-4602-914f-101a10be3279" providerId="ADAL" clId="{49351AEB-8D97-454B-8612-965FFA470A9E}" dt="2025-07-15T06:48:42.021" v="4959" actId="2711"/>
          <ac:spMkLst>
            <pc:docMk/>
            <pc:sldMk cId="2562425396" sldId="1315"/>
            <ac:spMk id="2" creationId="{C34E1196-8BC8-7287-248D-886C6C8D951B}"/>
          </ac:spMkLst>
        </pc:spChg>
        <pc:spChg chg="add mod">
          <ac:chgData name="daniel.yip@connect.hku.hk" userId="09237dc9-99bb-4602-914f-101a10be3279" providerId="ADAL" clId="{49351AEB-8D97-454B-8612-965FFA470A9E}" dt="2025-07-15T09:41:17.742" v="7346" actId="20577"/>
          <ac:spMkLst>
            <pc:docMk/>
            <pc:sldMk cId="2562425396" sldId="1315"/>
            <ac:spMk id="4" creationId="{23807DB2-70FD-ED8C-6143-33EA838710FE}"/>
          </ac:spMkLst>
        </pc:spChg>
        <pc:graphicFrameChg chg="add mod modGraphic">
          <ac:chgData name="daniel.yip@connect.hku.hk" userId="09237dc9-99bb-4602-914f-101a10be3279" providerId="ADAL" clId="{49351AEB-8D97-454B-8612-965FFA470A9E}" dt="2025-07-15T06:49:39.720" v="5008" actId="552"/>
          <ac:graphicFrameMkLst>
            <pc:docMk/>
            <pc:sldMk cId="2562425396" sldId="1315"/>
            <ac:graphicFrameMk id="3" creationId="{F7A06B9A-7542-E9F2-8D54-FE5AEBE2F376}"/>
          </ac:graphicFrameMkLst>
        </pc:graphicFrameChg>
      </pc:sldChg>
      <pc:sldChg chg="modSp add mod ord modShow">
        <pc:chgData name="daniel.yip@connect.hku.hk" userId="09237dc9-99bb-4602-914f-101a10be3279" providerId="ADAL" clId="{49351AEB-8D97-454B-8612-965FFA470A9E}" dt="2025-07-15T06:39:52.376" v="4313" actId="729"/>
        <pc:sldMkLst>
          <pc:docMk/>
          <pc:sldMk cId="2892101765" sldId="1316"/>
        </pc:sldMkLst>
        <pc:spChg chg="mod">
          <ac:chgData name="daniel.yip@connect.hku.hk" userId="09237dc9-99bb-4602-914f-101a10be3279" providerId="ADAL" clId="{49351AEB-8D97-454B-8612-965FFA470A9E}" dt="2025-07-15T06:39:48.677" v="4312" actId="20577"/>
          <ac:spMkLst>
            <pc:docMk/>
            <pc:sldMk cId="2892101765" sldId="1316"/>
            <ac:spMk id="5" creationId="{3264F7A6-3853-35D8-CD8B-99CA6532CEBC}"/>
          </ac:spMkLst>
        </pc:spChg>
      </pc:sldChg>
      <pc:sldChg chg="addSp delSp modSp add mod modNotesTx">
        <pc:chgData name="daniel.yip@connect.hku.hk" userId="09237dc9-99bb-4602-914f-101a10be3279" providerId="ADAL" clId="{49351AEB-8D97-454B-8612-965FFA470A9E}" dt="2025-07-15T09:36:31.714" v="7267" actId="20577"/>
        <pc:sldMkLst>
          <pc:docMk/>
          <pc:sldMk cId="971591789" sldId="1317"/>
        </pc:sldMkLst>
        <pc:spChg chg="mod">
          <ac:chgData name="daniel.yip@connect.hku.hk" userId="09237dc9-99bb-4602-914f-101a10be3279" providerId="ADAL" clId="{49351AEB-8D97-454B-8612-965FFA470A9E}" dt="2025-07-15T08:27:58.545" v="5255" actId="20577"/>
          <ac:spMkLst>
            <pc:docMk/>
            <pc:sldMk cId="971591789" sldId="1317"/>
            <ac:spMk id="2" creationId="{3ED5BF4F-680B-0700-54B7-EBCFC760FC85}"/>
          </ac:spMkLst>
        </pc:spChg>
        <pc:spChg chg="add mod">
          <ac:chgData name="daniel.yip@connect.hku.hk" userId="09237dc9-99bb-4602-914f-101a10be3279" providerId="ADAL" clId="{49351AEB-8D97-454B-8612-965FFA470A9E}" dt="2025-07-15T09:36:26.992" v="7265" actId="20577"/>
          <ac:spMkLst>
            <pc:docMk/>
            <pc:sldMk cId="971591789" sldId="1317"/>
            <ac:spMk id="7" creationId="{0D5C037E-CBF5-180D-25F5-4DBCDBBEE7C2}"/>
          </ac:spMkLst>
        </pc:spChg>
        <pc:spChg chg="add mod">
          <ac:chgData name="daniel.yip@connect.hku.hk" userId="09237dc9-99bb-4602-914f-101a10be3279" providerId="ADAL" clId="{49351AEB-8D97-454B-8612-965FFA470A9E}" dt="2025-07-15T09:36:31.714" v="7267" actId="20577"/>
          <ac:spMkLst>
            <pc:docMk/>
            <pc:sldMk cId="971591789" sldId="1317"/>
            <ac:spMk id="11" creationId="{134624F0-E421-80C3-AA1C-34F1A74C2C95}"/>
          </ac:spMkLst>
        </pc:spChg>
        <pc:spChg chg="add mod">
          <ac:chgData name="daniel.yip@connect.hku.hk" userId="09237dc9-99bb-4602-914f-101a10be3279" providerId="ADAL" clId="{49351AEB-8D97-454B-8612-965FFA470A9E}" dt="2025-07-15T09:36:22.384" v="7259" actId="20577"/>
          <ac:spMkLst>
            <pc:docMk/>
            <pc:sldMk cId="971591789" sldId="1317"/>
            <ac:spMk id="12" creationId="{68F69DD2-45EE-29AC-F1B6-E8C7D800FA8A}"/>
          </ac:spMkLst>
        </pc:spChg>
        <pc:picChg chg="add mod">
          <ac:chgData name="daniel.yip@connect.hku.hk" userId="09237dc9-99bb-4602-914f-101a10be3279" providerId="ADAL" clId="{49351AEB-8D97-454B-8612-965FFA470A9E}" dt="2025-07-15T08:38:13.339" v="5443" actId="12788"/>
          <ac:picMkLst>
            <pc:docMk/>
            <pc:sldMk cId="971591789" sldId="1317"/>
            <ac:picMk id="6" creationId="{F7431FA5-1AAA-8F88-D84C-EE7CE8F8A96E}"/>
          </ac:picMkLst>
        </pc:picChg>
      </pc:sldChg>
      <pc:sldChg chg="delSp modSp add mod modNotesTx">
        <pc:chgData name="daniel.yip@connect.hku.hk" userId="09237dc9-99bb-4602-914f-101a10be3279" providerId="ADAL" clId="{49351AEB-8D97-454B-8612-965FFA470A9E}" dt="2025-07-15T09:28:59.306" v="7228" actId="14100"/>
        <pc:sldMkLst>
          <pc:docMk/>
          <pc:sldMk cId="2026856416" sldId="1318"/>
        </pc:sldMkLst>
        <pc:spChg chg="mod">
          <ac:chgData name="daniel.yip@connect.hku.hk" userId="09237dc9-99bb-4602-914f-101a10be3279" providerId="ADAL" clId="{49351AEB-8D97-454B-8612-965FFA470A9E}" dt="2025-07-15T08:48:11.986" v="6077"/>
          <ac:spMkLst>
            <pc:docMk/>
            <pc:sldMk cId="2026856416" sldId="1318"/>
            <ac:spMk id="7" creationId="{4F0EAA19-60F1-82A9-0B8A-98CEBB51AA90}"/>
          </ac:spMkLst>
        </pc:spChg>
        <pc:spChg chg="mod">
          <ac:chgData name="daniel.yip@connect.hku.hk" userId="09237dc9-99bb-4602-914f-101a10be3279" providerId="ADAL" clId="{49351AEB-8D97-454B-8612-965FFA470A9E}" dt="2025-07-15T09:28:59.306" v="7228" actId="14100"/>
          <ac:spMkLst>
            <pc:docMk/>
            <pc:sldMk cId="2026856416" sldId="1318"/>
            <ac:spMk id="11" creationId="{184ADF56-E768-FA9C-D4B5-86B97BD2BFD0}"/>
          </ac:spMkLst>
        </pc:spChg>
      </pc:sldChg>
      <pc:sldChg chg="addSp delSp modSp add mod">
        <pc:chgData name="daniel.yip@connect.hku.hk" userId="09237dc9-99bb-4602-914f-101a10be3279" providerId="ADAL" clId="{49351AEB-8D97-454B-8612-965FFA470A9E}" dt="2025-07-15T09:38:07.970" v="7339" actId="20577"/>
        <pc:sldMkLst>
          <pc:docMk/>
          <pc:sldMk cId="905845912" sldId="1319"/>
        </pc:sldMkLst>
        <pc:spChg chg="add mod">
          <ac:chgData name="daniel.yip@connect.hku.hk" userId="09237dc9-99bb-4602-914f-101a10be3279" providerId="ADAL" clId="{49351AEB-8D97-454B-8612-965FFA470A9E}" dt="2025-07-15T09:38:07.970" v="7339" actId="20577"/>
          <ac:spMkLst>
            <pc:docMk/>
            <pc:sldMk cId="905845912" sldId="1319"/>
            <ac:spMk id="3" creationId="{87AE8732-B36F-50A9-FD1E-430C4E28DD1A}"/>
          </ac:spMkLst>
        </pc:spChg>
        <pc:spChg chg="add mod">
          <ac:chgData name="daniel.yip@connect.hku.hk" userId="09237dc9-99bb-4602-914f-101a10be3279" providerId="ADAL" clId="{49351AEB-8D97-454B-8612-965FFA470A9E}" dt="2025-07-15T09:36:00.832" v="7250" actId="20577"/>
          <ac:spMkLst>
            <pc:docMk/>
            <pc:sldMk cId="905845912" sldId="1319"/>
            <ac:spMk id="6" creationId="{32C29416-292D-7B74-6783-3487AA6C5F22}"/>
          </ac:spMkLst>
        </pc:spChg>
        <pc:spChg chg="add mod">
          <ac:chgData name="daniel.yip@connect.hku.hk" userId="09237dc9-99bb-4602-914f-101a10be3279" providerId="ADAL" clId="{49351AEB-8D97-454B-8612-965FFA470A9E}" dt="2025-07-15T09:36:11.118" v="7255" actId="1076"/>
          <ac:spMkLst>
            <pc:docMk/>
            <pc:sldMk cId="905845912" sldId="1319"/>
            <ac:spMk id="9" creationId="{27998D5F-4EAD-043C-B71F-201FBBD740B5}"/>
          </ac:spMkLst>
        </pc:spChg>
        <pc:picChg chg="add mod modCrop">
          <ac:chgData name="daniel.yip@connect.hku.hk" userId="09237dc9-99bb-4602-914f-101a10be3279" providerId="ADAL" clId="{49351AEB-8D97-454B-8612-965FFA470A9E}" dt="2025-07-15T09:18:25.007" v="7058" actId="1076"/>
          <ac:picMkLst>
            <pc:docMk/>
            <pc:sldMk cId="905845912" sldId="1319"/>
            <ac:picMk id="7" creationId="{4A5BE5B1-5D13-F104-4E6D-007B6F51D044}"/>
          </ac:picMkLst>
        </pc:picChg>
      </pc:sldChg>
      <pc:sldChg chg="modSp mod">
        <pc:chgData name="daniel.yip@connect.hku.hk" userId="09237dc9-99bb-4602-914f-101a10be3279" providerId="ADAL" clId="{49351AEB-8D97-454B-8612-965FFA470A9E}" dt="2025-07-16T03:24:15.195" v="9625" actId="113"/>
        <pc:sldMkLst>
          <pc:docMk/>
          <pc:sldMk cId="1356392544" sldId="1320"/>
        </pc:sldMkLst>
        <pc:spChg chg="mod">
          <ac:chgData name="daniel.yip@connect.hku.hk" userId="09237dc9-99bb-4602-914f-101a10be3279" providerId="ADAL" clId="{49351AEB-8D97-454B-8612-965FFA470A9E}" dt="2025-07-16T03:24:15.195" v="9625" actId="113"/>
          <ac:spMkLst>
            <pc:docMk/>
            <pc:sldMk cId="1356392544" sldId="1320"/>
            <ac:spMk id="5" creationId="{192868EE-9D57-B929-668C-E69EED2DEDD5}"/>
          </ac:spMkLst>
        </pc:spChg>
      </pc:sldChg>
      <pc:sldChg chg="addSp delSp modSp add mod modNotesTx">
        <pc:chgData name="daniel.yip@connect.hku.hk" userId="09237dc9-99bb-4602-914f-101a10be3279" providerId="ADAL" clId="{49351AEB-8D97-454B-8612-965FFA470A9E}" dt="2025-07-18T08:56:51.885" v="12704" actId="400"/>
        <pc:sldMkLst>
          <pc:docMk/>
          <pc:sldMk cId="1438793204" sldId="1321"/>
        </pc:sldMkLst>
        <pc:spChg chg="mod">
          <ac:chgData name="daniel.yip@connect.hku.hk" userId="09237dc9-99bb-4602-914f-101a10be3279" providerId="ADAL" clId="{49351AEB-8D97-454B-8612-965FFA470A9E}" dt="2025-07-17T01:34:51.486" v="12182" actId="20577"/>
          <ac:spMkLst>
            <pc:docMk/>
            <pc:sldMk cId="1438793204" sldId="1321"/>
            <ac:spMk id="2" creationId="{6EE2AB24-E6E0-3519-CEB3-07F5C2B1FBD8}"/>
          </ac:spMkLst>
        </pc:spChg>
        <pc:spChg chg="mod">
          <ac:chgData name="daniel.yip@connect.hku.hk" userId="09237dc9-99bb-4602-914f-101a10be3279" providerId="ADAL" clId="{49351AEB-8D97-454B-8612-965FFA470A9E}" dt="2025-07-16T03:06:15.725" v="9227" actId="20577"/>
          <ac:spMkLst>
            <pc:docMk/>
            <pc:sldMk cId="1438793204" sldId="1321"/>
            <ac:spMk id="4" creationId="{D3306A82-EE69-7BDF-9B13-26A0D164A867}"/>
          </ac:spMkLst>
        </pc:spChg>
        <pc:spChg chg="mod topLvl">
          <ac:chgData name="daniel.yip@connect.hku.hk" userId="09237dc9-99bb-4602-914f-101a10be3279" providerId="ADAL" clId="{49351AEB-8D97-454B-8612-965FFA470A9E}" dt="2025-07-16T06:32:22.705" v="9639" actId="164"/>
          <ac:spMkLst>
            <pc:docMk/>
            <pc:sldMk cId="1438793204" sldId="1321"/>
            <ac:spMk id="8" creationId="{D1C3C3FF-DF15-5AF6-69DA-F304775AA454}"/>
          </ac:spMkLst>
        </pc:spChg>
        <pc:spChg chg="mod topLvl">
          <ac:chgData name="daniel.yip@connect.hku.hk" userId="09237dc9-99bb-4602-914f-101a10be3279" providerId="ADAL" clId="{49351AEB-8D97-454B-8612-965FFA470A9E}" dt="2025-07-16T06:32:22.705" v="9639" actId="164"/>
          <ac:spMkLst>
            <pc:docMk/>
            <pc:sldMk cId="1438793204" sldId="1321"/>
            <ac:spMk id="9" creationId="{4C28E03C-8E63-65F5-D0B8-9CB8263D444D}"/>
          </ac:spMkLst>
        </pc:spChg>
        <pc:spChg chg="mod topLvl">
          <ac:chgData name="daniel.yip@connect.hku.hk" userId="09237dc9-99bb-4602-914f-101a10be3279" providerId="ADAL" clId="{49351AEB-8D97-454B-8612-965FFA470A9E}" dt="2025-07-17T02:12:26.508" v="12222" actId="113"/>
          <ac:spMkLst>
            <pc:docMk/>
            <pc:sldMk cId="1438793204" sldId="1321"/>
            <ac:spMk id="10" creationId="{9A5557FC-5ADE-2D21-03EE-2E8AE7649DB5}"/>
          </ac:spMkLst>
        </pc:spChg>
        <pc:spChg chg="mod topLvl">
          <ac:chgData name="daniel.yip@connect.hku.hk" userId="09237dc9-99bb-4602-914f-101a10be3279" providerId="ADAL" clId="{49351AEB-8D97-454B-8612-965FFA470A9E}" dt="2025-07-16T06:32:22.705" v="9639" actId="164"/>
          <ac:spMkLst>
            <pc:docMk/>
            <pc:sldMk cId="1438793204" sldId="1321"/>
            <ac:spMk id="13" creationId="{2AF948C5-2851-21C3-C7D9-DC0D53508673}"/>
          </ac:spMkLst>
        </pc:spChg>
        <pc:spChg chg="mod topLvl">
          <ac:chgData name="daniel.yip@connect.hku.hk" userId="09237dc9-99bb-4602-914f-101a10be3279" providerId="ADAL" clId="{49351AEB-8D97-454B-8612-965FFA470A9E}" dt="2025-07-16T06:32:22.705" v="9639" actId="164"/>
          <ac:spMkLst>
            <pc:docMk/>
            <pc:sldMk cId="1438793204" sldId="1321"/>
            <ac:spMk id="14" creationId="{D9EC5DF4-A739-32F6-C51F-0E7B43536664}"/>
          </ac:spMkLst>
        </pc:spChg>
        <pc:spChg chg="mod topLvl">
          <ac:chgData name="daniel.yip@connect.hku.hk" userId="09237dc9-99bb-4602-914f-101a10be3279" providerId="ADAL" clId="{49351AEB-8D97-454B-8612-965FFA470A9E}" dt="2025-07-16T06:32:22.705" v="9639" actId="164"/>
          <ac:spMkLst>
            <pc:docMk/>
            <pc:sldMk cId="1438793204" sldId="1321"/>
            <ac:spMk id="16" creationId="{51DCC669-7BCC-2BA2-A044-397EA36D1BA9}"/>
          </ac:spMkLst>
        </pc:spChg>
        <pc:spChg chg="mod topLvl">
          <ac:chgData name="daniel.yip@connect.hku.hk" userId="09237dc9-99bb-4602-914f-101a10be3279" providerId="ADAL" clId="{49351AEB-8D97-454B-8612-965FFA470A9E}" dt="2025-07-16T06:32:22.705" v="9639" actId="164"/>
          <ac:spMkLst>
            <pc:docMk/>
            <pc:sldMk cId="1438793204" sldId="1321"/>
            <ac:spMk id="18" creationId="{C9C9BBB7-D04B-386F-CBBA-37747F26DE3D}"/>
          </ac:spMkLst>
        </pc:spChg>
        <pc:spChg chg="mod topLvl">
          <ac:chgData name="daniel.yip@connect.hku.hk" userId="09237dc9-99bb-4602-914f-101a10be3279" providerId="ADAL" clId="{49351AEB-8D97-454B-8612-965FFA470A9E}" dt="2025-07-16T06:32:22.705" v="9639" actId="164"/>
          <ac:spMkLst>
            <pc:docMk/>
            <pc:sldMk cId="1438793204" sldId="1321"/>
            <ac:spMk id="21" creationId="{016B38AF-4D5E-0A53-45F0-1E270F341867}"/>
          </ac:spMkLst>
        </pc:spChg>
        <pc:spChg chg="add del mod ord">
          <ac:chgData name="daniel.yip@connect.hku.hk" userId="09237dc9-99bb-4602-914f-101a10be3279" providerId="ADAL" clId="{49351AEB-8D97-454B-8612-965FFA470A9E}" dt="2025-07-18T06:26:15.605" v="12527" actId="1076"/>
          <ac:spMkLst>
            <pc:docMk/>
            <pc:sldMk cId="1438793204" sldId="1321"/>
            <ac:spMk id="24" creationId="{D235897B-E79D-E66D-FEE1-1FD799455217}"/>
          </ac:spMkLst>
        </pc:spChg>
        <pc:spChg chg="mod">
          <ac:chgData name="daniel.yip@connect.hku.hk" userId="09237dc9-99bb-4602-914f-101a10be3279" providerId="ADAL" clId="{49351AEB-8D97-454B-8612-965FFA470A9E}" dt="2025-07-17T02:12:49.668" v="12235" actId="20577"/>
          <ac:spMkLst>
            <pc:docMk/>
            <pc:sldMk cId="1438793204" sldId="1321"/>
            <ac:spMk id="26" creationId="{DA9B1A27-FEFF-4CCC-14D6-3EFDAFCD98A0}"/>
          </ac:spMkLst>
        </pc:spChg>
        <pc:spChg chg="mod">
          <ac:chgData name="daniel.yip@connect.hku.hk" userId="09237dc9-99bb-4602-914f-101a10be3279" providerId="ADAL" clId="{49351AEB-8D97-454B-8612-965FFA470A9E}" dt="2025-07-16T08:13:15.174" v="9926" actId="20577"/>
          <ac:spMkLst>
            <pc:docMk/>
            <pc:sldMk cId="1438793204" sldId="1321"/>
            <ac:spMk id="29" creationId="{ABBB8B10-B618-B4F8-DEE8-F00E01B08F19}"/>
          </ac:spMkLst>
        </pc:spChg>
        <pc:spChg chg="mod">
          <ac:chgData name="daniel.yip@connect.hku.hk" userId="09237dc9-99bb-4602-914f-101a10be3279" providerId="ADAL" clId="{49351AEB-8D97-454B-8612-965FFA470A9E}" dt="2025-07-17T02:39:00.564" v="12498" actId="20577"/>
          <ac:spMkLst>
            <pc:docMk/>
            <pc:sldMk cId="1438793204" sldId="1321"/>
            <ac:spMk id="32" creationId="{EB539328-B89C-ECFC-D32E-FC581DCA8251}"/>
          </ac:spMkLst>
        </pc:spChg>
        <pc:spChg chg="mod ord topLvl">
          <ac:chgData name="daniel.yip@connect.hku.hk" userId="09237dc9-99bb-4602-914f-101a10be3279" providerId="ADAL" clId="{49351AEB-8D97-454B-8612-965FFA470A9E}" dt="2025-07-16T03:18:51.433" v="9486" actId="20577"/>
          <ac:spMkLst>
            <pc:docMk/>
            <pc:sldMk cId="1438793204" sldId="1321"/>
            <ac:spMk id="36" creationId="{C320F545-3EBD-56D9-D740-F9623C880AD2}"/>
          </ac:spMkLst>
        </pc:spChg>
        <pc:spChg chg="mod ord topLvl">
          <ac:chgData name="daniel.yip@connect.hku.hk" userId="09237dc9-99bb-4602-914f-101a10be3279" providerId="ADAL" clId="{49351AEB-8D97-454B-8612-965FFA470A9E}" dt="2025-07-17T02:39:42.355" v="12505" actId="20577"/>
          <ac:spMkLst>
            <pc:docMk/>
            <pc:sldMk cId="1438793204" sldId="1321"/>
            <ac:spMk id="37" creationId="{729D2F36-72F6-F940-FC75-0B7D935026FF}"/>
          </ac:spMkLst>
        </pc:spChg>
        <pc:spChg chg="mod">
          <ac:chgData name="daniel.yip@connect.hku.hk" userId="09237dc9-99bb-4602-914f-101a10be3279" providerId="ADAL" clId="{49351AEB-8D97-454B-8612-965FFA470A9E}" dt="2025-07-18T06:44:07.074" v="12528" actId="20577"/>
          <ac:spMkLst>
            <pc:docMk/>
            <pc:sldMk cId="1438793204" sldId="1321"/>
            <ac:spMk id="38" creationId="{302A9716-26D9-8DA9-80D2-CDC89B12210B}"/>
          </ac:spMkLst>
        </pc:spChg>
        <pc:spChg chg="add mod">
          <ac:chgData name="daniel.yip@connect.hku.hk" userId="09237dc9-99bb-4602-914f-101a10be3279" providerId="ADAL" clId="{49351AEB-8D97-454B-8612-965FFA470A9E}" dt="2025-07-16T08:05:43.478" v="9900" actId="554"/>
          <ac:spMkLst>
            <pc:docMk/>
            <pc:sldMk cId="1438793204" sldId="1321"/>
            <ac:spMk id="50" creationId="{2DCF6E83-7F97-820A-BDE5-B2D36E515657}"/>
          </ac:spMkLst>
        </pc:spChg>
        <pc:spChg chg="add mod">
          <ac:chgData name="daniel.yip@connect.hku.hk" userId="09237dc9-99bb-4602-914f-101a10be3279" providerId="ADAL" clId="{49351AEB-8D97-454B-8612-965FFA470A9E}" dt="2025-07-16T08:05:43.478" v="9900" actId="554"/>
          <ac:spMkLst>
            <pc:docMk/>
            <pc:sldMk cId="1438793204" sldId="1321"/>
            <ac:spMk id="51" creationId="{C93C91BB-2691-0562-6495-1F0875436287}"/>
          </ac:spMkLst>
        </pc:spChg>
        <pc:spChg chg="add mod">
          <ac:chgData name="daniel.yip@connect.hku.hk" userId="09237dc9-99bb-4602-914f-101a10be3279" providerId="ADAL" clId="{49351AEB-8D97-454B-8612-965FFA470A9E}" dt="2025-07-16T03:04:39.488" v="9154" actId="948"/>
          <ac:spMkLst>
            <pc:docMk/>
            <pc:sldMk cId="1438793204" sldId="1321"/>
            <ac:spMk id="52" creationId="{5B47D8D2-C086-21A5-5EE1-71CB93B91804}"/>
          </ac:spMkLst>
        </pc:spChg>
        <pc:spChg chg="mod">
          <ac:chgData name="daniel.yip@connect.hku.hk" userId="09237dc9-99bb-4602-914f-101a10be3279" providerId="ADAL" clId="{49351AEB-8D97-454B-8612-965FFA470A9E}" dt="2025-07-16T02:17:52.509" v="7662"/>
          <ac:spMkLst>
            <pc:docMk/>
            <pc:sldMk cId="1438793204" sldId="1321"/>
            <ac:spMk id="55" creationId="{1BCF4BF6-C1B1-B7A1-1DB3-9F87D7C31BBC}"/>
          </ac:spMkLst>
        </pc:spChg>
        <pc:spChg chg="mod">
          <ac:chgData name="daniel.yip@connect.hku.hk" userId="09237dc9-99bb-4602-914f-101a10be3279" providerId="ADAL" clId="{49351AEB-8D97-454B-8612-965FFA470A9E}" dt="2025-07-16T02:17:52.509" v="7662"/>
          <ac:spMkLst>
            <pc:docMk/>
            <pc:sldMk cId="1438793204" sldId="1321"/>
            <ac:spMk id="58" creationId="{EF54D3C3-DF21-7C2A-E78A-44C837005E78}"/>
          </ac:spMkLst>
        </pc:spChg>
        <pc:spChg chg="mod">
          <ac:chgData name="daniel.yip@connect.hku.hk" userId="09237dc9-99bb-4602-914f-101a10be3279" providerId="ADAL" clId="{49351AEB-8D97-454B-8612-965FFA470A9E}" dt="2025-07-16T02:17:52.509" v="7662"/>
          <ac:spMkLst>
            <pc:docMk/>
            <pc:sldMk cId="1438793204" sldId="1321"/>
            <ac:spMk id="61" creationId="{E6E8DC15-6DDB-240B-1BD5-F54E37D6F6D7}"/>
          </ac:spMkLst>
        </pc:spChg>
        <pc:spChg chg="mod">
          <ac:chgData name="daniel.yip@connect.hku.hk" userId="09237dc9-99bb-4602-914f-101a10be3279" providerId="ADAL" clId="{49351AEB-8D97-454B-8612-965FFA470A9E}" dt="2025-07-16T02:17:52.509" v="7662"/>
          <ac:spMkLst>
            <pc:docMk/>
            <pc:sldMk cId="1438793204" sldId="1321"/>
            <ac:spMk id="64" creationId="{BFC322E9-6A37-C34E-8787-5714F9D989EC}"/>
          </ac:spMkLst>
        </pc:spChg>
        <pc:spChg chg="add mod">
          <ac:chgData name="daniel.yip@connect.hku.hk" userId="09237dc9-99bb-4602-914f-101a10be3279" providerId="ADAL" clId="{49351AEB-8D97-454B-8612-965FFA470A9E}" dt="2025-07-16T02:20:29.631" v="7754" actId="1035"/>
          <ac:spMkLst>
            <pc:docMk/>
            <pc:sldMk cId="1438793204" sldId="1321"/>
            <ac:spMk id="65" creationId="{E437BBA3-0A7D-ADAD-200F-3274FF82C239}"/>
          </ac:spMkLst>
        </pc:spChg>
        <pc:spChg chg="add mod ord">
          <ac:chgData name="daniel.yip@connect.hku.hk" userId="09237dc9-99bb-4602-914f-101a10be3279" providerId="ADAL" clId="{49351AEB-8D97-454B-8612-965FFA470A9E}" dt="2025-07-16T03:04:09.793" v="9151" actId="1035"/>
          <ac:spMkLst>
            <pc:docMk/>
            <pc:sldMk cId="1438793204" sldId="1321"/>
            <ac:spMk id="69" creationId="{EBB54E38-B447-85AA-4A51-4E089449678C}"/>
          </ac:spMkLst>
        </pc:spChg>
        <pc:grpChg chg="mod">
          <ac:chgData name="daniel.yip@connect.hku.hk" userId="09237dc9-99bb-4602-914f-101a10be3279" providerId="ADAL" clId="{49351AEB-8D97-454B-8612-965FFA470A9E}" dt="2025-07-18T02:34:06.510" v="12525" actId="164"/>
          <ac:grpSpMkLst>
            <pc:docMk/>
            <pc:sldMk cId="1438793204" sldId="1321"/>
            <ac:grpSpMk id="5" creationId="{CC32F82C-A207-5BB3-4437-1F2C0E3659D0}"/>
          </ac:grpSpMkLst>
        </pc:grpChg>
        <pc:grpChg chg="add mod">
          <ac:chgData name="daniel.yip@connect.hku.hk" userId="09237dc9-99bb-4602-914f-101a10be3279" providerId="ADAL" clId="{49351AEB-8D97-454B-8612-965FFA470A9E}" dt="2025-07-18T02:34:06.510" v="12525" actId="164"/>
          <ac:grpSpMkLst>
            <pc:docMk/>
            <pc:sldMk cId="1438793204" sldId="1321"/>
            <ac:grpSpMk id="11" creationId="{5E9CDAAD-BDEC-5612-6A68-6E952D6A7388}"/>
          </ac:grpSpMkLst>
        </pc:grpChg>
        <pc:grpChg chg="add mod">
          <ac:chgData name="daniel.yip@connect.hku.hk" userId="09237dc9-99bb-4602-914f-101a10be3279" providerId="ADAL" clId="{49351AEB-8D97-454B-8612-965FFA470A9E}" dt="2025-07-16T03:04:54.431" v="9156" actId="1035"/>
          <ac:grpSpMkLst>
            <pc:docMk/>
            <pc:sldMk cId="1438793204" sldId="1321"/>
            <ac:grpSpMk id="53" creationId="{362998EB-38ED-E4F8-EFBC-5CDABF362BED}"/>
          </ac:grpSpMkLst>
        </pc:grpChg>
        <pc:grpChg chg="add mod">
          <ac:chgData name="daniel.yip@connect.hku.hk" userId="09237dc9-99bb-4602-914f-101a10be3279" providerId="ADAL" clId="{49351AEB-8D97-454B-8612-965FFA470A9E}" dt="2025-07-16T03:04:54.431" v="9156" actId="1035"/>
          <ac:grpSpMkLst>
            <pc:docMk/>
            <pc:sldMk cId="1438793204" sldId="1321"/>
            <ac:grpSpMk id="56" creationId="{12BEFA16-0A4B-907E-E95D-3AB67A92DF5D}"/>
          </ac:grpSpMkLst>
        </pc:grpChg>
        <pc:grpChg chg="mod">
          <ac:chgData name="daniel.yip@connect.hku.hk" userId="09237dc9-99bb-4602-914f-101a10be3279" providerId="ADAL" clId="{49351AEB-8D97-454B-8612-965FFA470A9E}" dt="2025-07-16T03:04:54.431" v="9156" actId="1035"/>
          <ac:grpSpMkLst>
            <pc:docMk/>
            <pc:sldMk cId="1438793204" sldId="1321"/>
            <ac:grpSpMk id="59" creationId="{31D70BA1-8890-0479-6AE5-B1E331FAFBE6}"/>
          </ac:grpSpMkLst>
        </pc:grpChg>
        <pc:grpChg chg="mod">
          <ac:chgData name="daniel.yip@connect.hku.hk" userId="09237dc9-99bb-4602-914f-101a10be3279" providerId="ADAL" clId="{49351AEB-8D97-454B-8612-965FFA470A9E}" dt="2025-07-16T03:04:54.431" v="9156" actId="1035"/>
          <ac:grpSpMkLst>
            <pc:docMk/>
            <pc:sldMk cId="1438793204" sldId="1321"/>
            <ac:grpSpMk id="62" creationId="{9FC65AB4-6ED4-1210-B2A2-DCEEA0640A84}"/>
          </ac:grpSpMkLst>
        </pc:grpChg>
        <pc:picChg chg="add mod">
          <ac:chgData name="daniel.yip@connect.hku.hk" userId="09237dc9-99bb-4602-914f-101a10be3279" providerId="ADAL" clId="{49351AEB-8D97-454B-8612-965FFA470A9E}" dt="2025-07-18T02:34:06.510" v="12525" actId="164"/>
          <ac:picMkLst>
            <pc:docMk/>
            <pc:sldMk cId="1438793204" sldId="1321"/>
            <ac:picMk id="7" creationId="{13D0C5ED-2F1F-33BF-A7C2-DF2FAA6AF9DA}"/>
          </ac:picMkLst>
        </pc:picChg>
        <pc:picChg chg="mod">
          <ac:chgData name="daniel.yip@connect.hku.hk" userId="09237dc9-99bb-4602-914f-101a10be3279" providerId="ADAL" clId="{49351AEB-8D97-454B-8612-965FFA470A9E}" dt="2025-07-16T02:17:52.509" v="7662"/>
          <ac:picMkLst>
            <pc:docMk/>
            <pc:sldMk cId="1438793204" sldId="1321"/>
            <ac:picMk id="54" creationId="{6CAC00E4-AE54-0413-DDAC-7C0DEADD8F17}"/>
          </ac:picMkLst>
        </pc:picChg>
        <pc:picChg chg="mod">
          <ac:chgData name="daniel.yip@connect.hku.hk" userId="09237dc9-99bb-4602-914f-101a10be3279" providerId="ADAL" clId="{49351AEB-8D97-454B-8612-965FFA470A9E}" dt="2025-07-16T02:17:52.509" v="7662"/>
          <ac:picMkLst>
            <pc:docMk/>
            <pc:sldMk cId="1438793204" sldId="1321"/>
            <ac:picMk id="57" creationId="{AB0137D8-7F39-8A89-EFBB-2233855C34F4}"/>
          </ac:picMkLst>
        </pc:picChg>
        <pc:picChg chg="mod">
          <ac:chgData name="daniel.yip@connect.hku.hk" userId="09237dc9-99bb-4602-914f-101a10be3279" providerId="ADAL" clId="{49351AEB-8D97-454B-8612-965FFA470A9E}" dt="2025-07-16T02:17:52.509" v="7662"/>
          <ac:picMkLst>
            <pc:docMk/>
            <pc:sldMk cId="1438793204" sldId="1321"/>
            <ac:picMk id="60" creationId="{D5F8E77E-6A09-9081-E7DE-EE6C7898DD56}"/>
          </ac:picMkLst>
        </pc:picChg>
        <pc:picChg chg="mod">
          <ac:chgData name="daniel.yip@connect.hku.hk" userId="09237dc9-99bb-4602-914f-101a10be3279" providerId="ADAL" clId="{49351AEB-8D97-454B-8612-965FFA470A9E}" dt="2025-07-16T02:17:52.509" v="7662"/>
          <ac:picMkLst>
            <pc:docMk/>
            <pc:sldMk cId="1438793204" sldId="1321"/>
            <ac:picMk id="63" creationId="{C2DA70E6-FF87-3D07-5BDF-4558973AA15C}"/>
          </ac:picMkLst>
        </pc:picChg>
        <pc:picChg chg="add mod">
          <ac:chgData name="daniel.yip@connect.hku.hk" userId="09237dc9-99bb-4602-914f-101a10be3279" providerId="ADAL" clId="{49351AEB-8D97-454B-8612-965FFA470A9E}" dt="2025-07-16T02:57:27.490" v="8919" actId="12788"/>
          <ac:picMkLst>
            <pc:docMk/>
            <pc:sldMk cId="1438793204" sldId="1321"/>
            <ac:picMk id="73" creationId="{F87A76C4-B837-6E58-7C29-1AACC67F9D2C}"/>
          </ac:picMkLst>
        </pc:picChg>
        <pc:picChg chg="add mod">
          <ac:chgData name="daniel.yip@connect.hku.hk" userId="09237dc9-99bb-4602-914f-101a10be3279" providerId="ADAL" clId="{49351AEB-8D97-454B-8612-965FFA470A9E}" dt="2025-07-16T08:12:47.545" v="9918" actId="1035"/>
          <ac:picMkLst>
            <pc:docMk/>
            <pc:sldMk cId="1438793204" sldId="1321"/>
            <ac:picMk id="74" creationId="{7B3896A4-0FC5-AA3C-97B0-792119ECBCD2}"/>
          </ac:picMkLst>
        </pc:picChg>
        <pc:picChg chg="add mod">
          <ac:chgData name="daniel.yip@connect.hku.hk" userId="09237dc9-99bb-4602-914f-101a10be3279" providerId="ADAL" clId="{49351AEB-8D97-454B-8612-965FFA470A9E}" dt="2025-07-16T02:57:32.784" v="8921" actId="12788"/>
          <ac:picMkLst>
            <pc:docMk/>
            <pc:sldMk cId="1438793204" sldId="1321"/>
            <ac:picMk id="75" creationId="{8C57EB1E-E182-6EAD-131E-EC65F8196584}"/>
          </ac:picMkLst>
        </pc:picChg>
        <pc:cxnChg chg="add del mod">
          <ac:chgData name="daniel.yip@connect.hku.hk" userId="09237dc9-99bb-4602-914f-101a10be3279" providerId="ADAL" clId="{49351AEB-8D97-454B-8612-965FFA470A9E}" dt="2025-07-16T06:28:12.943" v="9637" actId="478"/>
          <ac:cxnSpMkLst>
            <pc:docMk/>
            <pc:sldMk cId="1438793204" sldId="1321"/>
            <ac:cxnSpMk id="19" creationId="{B11DF81E-7008-54DD-4494-CA5817562635}"/>
          </ac:cxnSpMkLst>
        </pc:cxnChg>
        <pc:cxnChg chg="mod">
          <ac:chgData name="daniel.yip@connect.hku.hk" userId="09237dc9-99bb-4602-914f-101a10be3279" providerId="ADAL" clId="{49351AEB-8D97-454B-8612-965FFA470A9E}" dt="2025-07-16T02:57:32.784" v="8921" actId="12788"/>
          <ac:cxnSpMkLst>
            <pc:docMk/>
            <pc:sldMk cId="1438793204" sldId="1321"/>
            <ac:cxnSpMk id="39" creationId="{09B58688-BBDF-5D99-8E1D-681D3B98DA42}"/>
          </ac:cxnSpMkLst>
        </pc:cxnChg>
        <pc:cxnChg chg="mod">
          <ac:chgData name="daniel.yip@connect.hku.hk" userId="09237dc9-99bb-4602-914f-101a10be3279" providerId="ADAL" clId="{49351AEB-8D97-454B-8612-965FFA470A9E}" dt="2025-07-16T02:57:27.490" v="8919" actId="12788"/>
          <ac:cxnSpMkLst>
            <pc:docMk/>
            <pc:sldMk cId="1438793204" sldId="1321"/>
            <ac:cxnSpMk id="41" creationId="{FBCDABCE-6DB0-6CDF-B7DD-93ED94425621}"/>
          </ac:cxnSpMkLst>
        </pc:cxnChg>
        <pc:cxnChg chg="mod">
          <ac:chgData name="daniel.yip@connect.hku.hk" userId="09237dc9-99bb-4602-914f-101a10be3279" providerId="ADAL" clId="{49351AEB-8D97-454B-8612-965FFA470A9E}" dt="2025-07-16T02:57:30.190" v="8920" actId="12788"/>
          <ac:cxnSpMkLst>
            <pc:docMk/>
            <pc:sldMk cId="1438793204" sldId="1321"/>
            <ac:cxnSpMk id="42" creationId="{9F2997C1-5411-222F-2447-5AA346E5DA86}"/>
          </ac:cxnSpMkLst>
        </pc:cxnChg>
        <pc:cxnChg chg="mod">
          <ac:chgData name="daniel.yip@connect.hku.hk" userId="09237dc9-99bb-4602-914f-101a10be3279" providerId="ADAL" clId="{49351AEB-8D97-454B-8612-965FFA470A9E}" dt="2025-07-16T02:57:32.784" v="8921" actId="12788"/>
          <ac:cxnSpMkLst>
            <pc:docMk/>
            <pc:sldMk cId="1438793204" sldId="1321"/>
            <ac:cxnSpMk id="43" creationId="{7C10EA93-B08C-DBEC-8CC5-B61723AB19AA}"/>
          </ac:cxnSpMkLst>
        </pc:cxnChg>
        <pc:cxnChg chg="mod">
          <ac:chgData name="daniel.yip@connect.hku.hk" userId="09237dc9-99bb-4602-914f-101a10be3279" providerId="ADAL" clId="{49351AEB-8D97-454B-8612-965FFA470A9E}" dt="2025-07-16T02:43:44.804" v="8570" actId="12789"/>
          <ac:cxnSpMkLst>
            <pc:docMk/>
            <pc:sldMk cId="1438793204" sldId="1321"/>
            <ac:cxnSpMk id="44" creationId="{70486F2F-9109-AF24-7F39-43E5839F3F84}"/>
          </ac:cxnSpMkLst>
        </pc:cxnChg>
        <pc:cxnChg chg="mod">
          <ac:chgData name="daniel.yip@connect.hku.hk" userId="09237dc9-99bb-4602-914f-101a10be3279" providerId="ADAL" clId="{49351AEB-8D97-454B-8612-965FFA470A9E}" dt="2025-07-16T02:40:06.283" v="8315" actId="1076"/>
          <ac:cxnSpMkLst>
            <pc:docMk/>
            <pc:sldMk cId="1438793204" sldId="1321"/>
            <ac:cxnSpMk id="45" creationId="{4B97D003-2903-B990-3524-B5887C9563AE}"/>
          </ac:cxnSpMkLst>
        </pc:cxnChg>
        <pc:cxnChg chg="mod">
          <ac:chgData name="daniel.yip@connect.hku.hk" userId="09237dc9-99bb-4602-914f-101a10be3279" providerId="ADAL" clId="{49351AEB-8D97-454B-8612-965FFA470A9E}" dt="2025-07-16T02:40:06.283" v="8315" actId="1076"/>
          <ac:cxnSpMkLst>
            <pc:docMk/>
            <pc:sldMk cId="1438793204" sldId="1321"/>
            <ac:cxnSpMk id="46" creationId="{A5EF64C5-B337-5598-0C73-1EFD2FA28882}"/>
          </ac:cxnSpMkLst>
        </pc:cxnChg>
        <pc:cxnChg chg="mod">
          <ac:chgData name="daniel.yip@connect.hku.hk" userId="09237dc9-99bb-4602-914f-101a10be3279" providerId="ADAL" clId="{49351AEB-8D97-454B-8612-965FFA470A9E}" dt="2025-07-16T02:43:42.169" v="8569" actId="12789"/>
          <ac:cxnSpMkLst>
            <pc:docMk/>
            <pc:sldMk cId="1438793204" sldId="1321"/>
            <ac:cxnSpMk id="47" creationId="{C968C336-1111-89D5-A480-0CBF0E3620DE}"/>
          </ac:cxnSpMkLst>
        </pc:cxnChg>
        <pc:cxnChg chg="add mod">
          <ac:chgData name="daniel.yip@connect.hku.hk" userId="09237dc9-99bb-4602-914f-101a10be3279" providerId="ADAL" clId="{49351AEB-8D97-454B-8612-965FFA470A9E}" dt="2025-07-16T02:43:32.103" v="8566" actId="12789"/>
          <ac:cxnSpMkLst>
            <pc:docMk/>
            <pc:sldMk cId="1438793204" sldId="1321"/>
            <ac:cxnSpMk id="70" creationId="{60BB770C-5852-AF67-E008-35C9B8807C72}"/>
          </ac:cxnSpMkLst>
        </pc:cxnChg>
      </pc:sldChg>
      <pc:sldChg chg="addSp delSp modSp add mod ord modNotesTx">
        <pc:chgData name="daniel.yip@connect.hku.hk" userId="09237dc9-99bb-4602-914f-101a10be3279" providerId="ADAL" clId="{49351AEB-8D97-454B-8612-965FFA470A9E}" dt="2025-07-18T08:15:59.267" v="12568" actId="400"/>
        <pc:sldMkLst>
          <pc:docMk/>
          <pc:sldMk cId="3723125991" sldId="1322"/>
        </pc:sldMkLst>
        <pc:spChg chg="mod">
          <ac:chgData name="daniel.yip@connect.hku.hk" userId="09237dc9-99bb-4602-914f-101a10be3279" providerId="ADAL" clId="{49351AEB-8D97-454B-8612-965FFA470A9E}" dt="2025-07-17T01:35:04.696" v="12184" actId="20577"/>
          <ac:spMkLst>
            <pc:docMk/>
            <pc:sldMk cId="3723125991" sldId="1322"/>
            <ac:spMk id="2" creationId="{F8BEEB3B-7037-1202-03D3-785954298BDA}"/>
          </ac:spMkLst>
        </pc:spChg>
        <pc:spChg chg="mod">
          <ac:chgData name="daniel.yip@connect.hku.hk" userId="09237dc9-99bb-4602-914f-101a10be3279" providerId="ADAL" clId="{49351AEB-8D97-454B-8612-965FFA470A9E}" dt="2025-07-16T02:21:10.688" v="7783"/>
          <ac:spMkLst>
            <pc:docMk/>
            <pc:sldMk cId="3723125991" sldId="1322"/>
            <ac:spMk id="4" creationId="{66D1E09C-A699-518F-E91C-CD9B76100E76}"/>
          </ac:spMkLst>
        </pc:spChg>
        <pc:spChg chg="mod">
          <ac:chgData name="daniel.yip@connect.hku.hk" userId="09237dc9-99bb-4602-914f-101a10be3279" providerId="ADAL" clId="{49351AEB-8D97-454B-8612-965FFA470A9E}" dt="2025-07-17T01:25:06.211" v="12168" actId="1036"/>
          <ac:spMkLst>
            <pc:docMk/>
            <pc:sldMk cId="3723125991" sldId="1322"/>
            <ac:spMk id="24" creationId="{61B26EDC-A3B4-4063-1168-D54894A3EFD1}"/>
          </ac:spMkLst>
        </pc:spChg>
        <pc:spChg chg="add mod">
          <ac:chgData name="daniel.yip@connect.hku.hk" userId="09237dc9-99bb-4602-914f-101a10be3279" providerId="ADAL" clId="{49351AEB-8D97-454B-8612-965FFA470A9E}" dt="2025-07-16T08:05:02.869" v="9895" actId="1036"/>
          <ac:spMkLst>
            <pc:docMk/>
            <pc:sldMk cId="3723125991" sldId="1322"/>
            <ac:spMk id="49" creationId="{243C004C-8F1F-0D35-005C-BEC97CCD5CE3}"/>
          </ac:spMkLst>
        </pc:spChg>
        <pc:spChg chg="mod">
          <ac:chgData name="daniel.yip@connect.hku.hk" userId="09237dc9-99bb-4602-914f-101a10be3279" providerId="ADAL" clId="{49351AEB-8D97-454B-8612-965FFA470A9E}" dt="2025-07-16T08:05:24.648" v="9899" actId="14100"/>
          <ac:spMkLst>
            <pc:docMk/>
            <pc:sldMk cId="3723125991" sldId="1322"/>
            <ac:spMk id="50" creationId="{AB9D8D62-F3C2-323A-2500-EA0EBF506EF1}"/>
          </ac:spMkLst>
        </pc:spChg>
        <pc:spChg chg="add mod">
          <ac:chgData name="daniel.yip@connect.hku.hk" userId="09237dc9-99bb-4602-914f-101a10be3279" providerId="ADAL" clId="{49351AEB-8D97-454B-8612-965FFA470A9E}" dt="2025-07-16T02:54:43.484" v="8889" actId="1036"/>
          <ac:spMkLst>
            <pc:docMk/>
            <pc:sldMk cId="3723125991" sldId="1322"/>
            <ac:spMk id="66" creationId="{12FA3277-4C75-67DE-A6C4-C8BA939A1417}"/>
          </ac:spMkLst>
        </pc:spChg>
        <pc:spChg chg="mod topLvl">
          <ac:chgData name="daniel.yip@connect.hku.hk" userId="09237dc9-99bb-4602-914f-101a10be3279" providerId="ADAL" clId="{49351AEB-8D97-454B-8612-965FFA470A9E}" dt="2025-07-16T02:47:11.648" v="8673" actId="164"/>
          <ac:spMkLst>
            <pc:docMk/>
            <pc:sldMk cId="3723125991" sldId="1322"/>
            <ac:spMk id="70" creationId="{4DE5EA07-0898-744E-7C0F-C0790E060F31}"/>
          </ac:spMkLst>
        </pc:spChg>
        <pc:spChg chg="mod topLvl">
          <ac:chgData name="daniel.yip@connect.hku.hk" userId="09237dc9-99bb-4602-914f-101a10be3279" providerId="ADAL" clId="{49351AEB-8D97-454B-8612-965FFA470A9E}" dt="2025-07-16T02:59:15.561" v="8942" actId="20577"/>
          <ac:spMkLst>
            <pc:docMk/>
            <pc:sldMk cId="3723125991" sldId="1322"/>
            <ac:spMk id="72" creationId="{B04E74E8-0828-9E1F-5B9F-E19E1322E6FC}"/>
          </ac:spMkLst>
        </pc:spChg>
        <pc:spChg chg="mod topLvl">
          <ac:chgData name="daniel.yip@connect.hku.hk" userId="09237dc9-99bb-4602-914f-101a10be3279" providerId="ADAL" clId="{49351AEB-8D97-454B-8612-965FFA470A9E}" dt="2025-07-16T02:47:11.648" v="8673" actId="164"/>
          <ac:spMkLst>
            <pc:docMk/>
            <pc:sldMk cId="3723125991" sldId="1322"/>
            <ac:spMk id="74" creationId="{4AE20B65-45CD-E9EB-054D-9A1174044AA8}"/>
          </ac:spMkLst>
        </pc:spChg>
        <pc:spChg chg="mod topLvl">
          <ac:chgData name="daniel.yip@connect.hku.hk" userId="09237dc9-99bb-4602-914f-101a10be3279" providerId="ADAL" clId="{49351AEB-8D97-454B-8612-965FFA470A9E}" dt="2025-07-16T02:47:11.648" v="8673" actId="164"/>
          <ac:spMkLst>
            <pc:docMk/>
            <pc:sldMk cId="3723125991" sldId="1322"/>
            <ac:spMk id="76" creationId="{D355A8C8-BE28-54C1-B5E5-D07551895F3F}"/>
          </ac:spMkLst>
        </pc:spChg>
        <pc:spChg chg="mod topLvl">
          <ac:chgData name="daniel.yip@connect.hku.hk" userId="09237dc9-99bb-4602-914f-101a10be3279" providerId="ADAL" clId="{49351AEB-8D97-454B-8612-965FFA470A9E}" dt="2025-07-16T02:47:11.648" v="8673" actId="164"/>
          <ac:spMkLst>
            <pc:docMk/>
            <pc:sldMk cId="3723125991" sldId="1322"/>
            <ac:spMk id="78" creationId="{35B18844-B2B8-522C-FC0B-AE8342504077}"/>
          </ac:spMkLst>
        </pc:spChg>
        <pc:spChg chg="mod topLvl">
          <ac:chgData name="daniel.yip@connect.hku.hk" userId="09237dc9-99bb-4602-914f-101a10be3279" providerId="ADAL" clId="{49351AEB-8D97-454B-8612-965FFA470A9E}" dt="2025-07-16T02:47:11.648" v="8673" actId="164"/>
          <ac:spMkLst>
            <pc:docMk/>
            <pc:sldMk cId="3723125991" sldId="1322"/>
            <ac:spMk id="79" creationId="{7F2487B3-0F1A-939A-85BD-B31473FE74C4}"/>
          </ac:spMkLst>
        </pc:spChg>
        <pc:spChg chg="mod topLvl">
          <ac:chgData name="daniel.yip@connect.hku.hk" userId="09237dc9-99bb-4602-914f-101a10be3279" providerId="ADAL" clId="{49351AEB-8D97-454B-8612-965FFA470A9E}" dt="2025-07-16T02:47:11.648" v="8673" actId="164"/>
          <ac:spMkLst>
            <pc:docMk/>
            <pc:sldMk cId="3723125991" sldId="1322"/>
            <ac:spMk id="80" creationId="{41F5737E-9A19-98CC-8E6D-D27B9A8CF9A1}"/>
          </ac:spMkLst>
        </pc:spChg>
        <pc:spChg chg="mod topLvl">
          <ac:chgData name="daniel.yip@connect.hku.hk" userId="09237dc9-99bb-4602-914f-101a10be3279" providerId="ADAL" clId="{49351AEB-8D97-454B-8612-965FFA470A9E}" dt="2025-07-16T02:47:11.648" v="8673" actId="164"/>
          <ac:spMkLst>
            <pc:docMk/>
            <pc:sldMk cId="3723125991" sldId="1322"/>
            <ac:spMk id="81" creationId="{CC6035CF-72C6-A727-EAF7-56133C0D5055}"/>
          </ac:spMkLst>
        </pc:spChg>
        <pc:spChg chg="mod topLvl">
          <ac:chgData name="daniel.yip@connect.hku.hk" userId="09237dc9-99bb-4602-914f-101a10be3279" providerId="ADAL" clId="{49351AEB-8D97-454B-8612-965FFA470A9E}" dt="2025-07-16T02:47:11.648" v="8673" actId="164"/>
          <ac:spMkLst>
            <pc:docMk/>
            <pc:sldMk cId="3723125991" sldId="1322"/>
            <ac:spMk id="82" creationId="{22F9148B-E662-CF37-0444-4ED1458F8F8F}"/>
          </ac:spMkLst>
        </pc:spChg>
        <pc:spChg chg="add del mod">
          <ac:chgData name="daniel.yip@connect.hku.hk" userId="09237dc9-99bb-4602-914f-101a10be3279" providerId="ADAL" clId="{49351AEB-8D97-454B-8612-965FFA470A9E}" dt="2025-07-16T06:38:49.926" v="9644" actId="2085"/>
          <ac:spMkLst>
            <pc:docMk/>
            <pc:sldMk cId="3723125991" sldId="1322"/>
            <ac:spMk id="84" creationId="{75958EDB-2FB8-B02D-D343-E21A73089FA3}"/>
          </ac:spMkLst>
        </pc:spChg>
        <pc:grpChg chg="mod">
          <ac:chgData name="daniel.yip@connect.hku.hk" userId="09237dc9-99bb-4602-914f-101a10be3279" providerId="ADAL" clId="{49351AEB-8D97-454B-8612-965FFA470A9E}" dt="2025-07-16T02:54:48.603" v="8893" actId="1036"/>
          <ac:grpSpMkLst>
            <pc:docMk/>
            <pc:sldMk cId="3723125991" sldId="1322"/>
            <ac:grpSpMk id="85" creationId="{A9570458-D343-6A33-6468-620D360ED887}"/>
          </ac:grpSpMkLst>
        </pc:grpChg>
        <pc:picChg chg="mod topLvl">
          <ac:chgData name="daniel.yip@connect.hku.hk" userId="09237dc9-99bb-4602-914f-101a10be3279" providerId="ADAL" clId="{49351AEB-8D97-454B-8612-965FFA470A9E}" dt="2025-07-16T02:47:06.798" v="8672" actId="165"/>
          <ac:picMkLst>
            <pc:docMk/>
            <pc:sldMk cId="3723125991" sldId="1322"/>
            <ac:picMk id="69" creationId="{96F04A5B-4947-52FF-4C1A-43D214438E40}"/>
          </ac:picMkLst>
        </pc:picChg>
      </pc:sldChg>
      <pc:sldChg chg="addSp modSp mod">
        <pc:chgData name="daniel.yip@connect.hku.hk" userId="09237dc9-99bb-4602-914f-101a10be3279" providerId="ADAL" clId="{49351AEB-8D97-454B-8612-965FFA470A9E}" dt="2025-07-16T06:27:11.271" v="9635" actId="1038"/>
        <pc:sldMkLst>
          <pc:docMk/>
          <pc:sldMk cId="3260953815" sldId="1323"/>
        </pc:sldMkLst>
        <pc:spChg chg="add mod">
          <ac:chgData name="daniel.yip@connect.hku.hk" userId="09237dc9-99bb-4602-914f-101a10be3279" providerId="ADAL" clId="{49351AEB-8D97-454B-8612-965FFA470A9E}" dt="2025-07-16T06:27:11.271" v="9635" actId="1038"/>
          <ac:spMkLst>
            <pc:docMk/>
            <pc:sldMk cId="3260953815" sldId="1323"/>
            <ac:spMk id="3" creationId="{0F580ED2-84E4-CA1D-DEE8-376C3B89B6A4}"/>
          </ac:spMkLst>
        </pc:spChg>
      </pc:sldChg>
      <pc:sldChg chg="addSp delSp modSp add mod ord modNotesTx">
        <pc:chgData name="daniel.yip@connect.hku.hk" userId="09237dc9-99bb-4602-914f-101a10be3279" providerId="ADAL" clId="{49351AEB-8D97-454B-8612-965FFA470A9E}" dt="2025-07-18T07:12:25.958" v="12529" actId="1037"/>
        <pc:sldMkLst>
          <pc:docMk/>
          <pc:sldMk cId="545002154" sldId="1329"/>
        </pc:sldMkLst>
        <pc:spChg chg="mod">
          <ac:chgData name="daniel.yip@connect.hku.hk" userId="09237dc9-99bb-4602-914f-101a10be3279" providerId="ADAL" clId="{49351AEB-8D97-454B-8612-965FFA470A9E}" dt="2025-07-16T09:25:07.581" v="12142" actId="20577"/>
          <ac:spMkLst>
            <pc:docMk/>
            <pc:sldMk cId="545002154" sldId="1329"/>
            <ac:spMk id="2" creationId="{1917596D-99E5-3774-B294-0D2CC7895E2F}"/>
          </ac:spMkLst>
        </pc:spChg>
        <pc:spChg chg="ord">
          <ac:chgData name="daniel.yip@connect.hku.hk" userId="09237dc9-99bb-4602-914f-101a10be3279" providerId="ADAL" clId="{49351AEB-8D97-454B-8612-965FFA470A9E}" dt="2025-07-16T09:14:01.553" v="11558" actId="166"/>
          <ac:spMkLst>
            <pc:docMk/>
            <pc:sldMk cId="545002154" sldId="1329"/>
            <ac:spMk id="3" creationId="{F3AC63ED-A810-9086-9BBA-238F0C619014}"/>
          </ac:spMkLst>
        </pc:spChg>
        <pc:spChg chg="add mod">
          <ac:chgData name="daniel.yip@connect.hku.hk" userId="09237dc9-99bb-4602-914f-101a10be3279" providerId="ADAL" clId="{49351AEB-8D97-454B-8612-965FFA470A9E}" dt="2025-07-16T09:25:57.160" v="12144" actId="164"/>
          <ac:spMkLst>
            <pc:docMk/>
            <pc:sldMk cId="545002154" sldId="1329"/>
            <ac:spMk id="11" creationId="{B4220B22-B1C6-ECFD-F32B-C9B9F49A2D7C}"/>
          </ac:spMkLst>
        </pc:spChg>
        <pc:spChg chg="mod">
          <ac:chgData name="daniel.yip@connect.hku.hk" userId="09237dc9-99bb-4602-914f-101a10be3279" providerId="ADAL" clId="{49351AEB-8D97-454B-8612-965FFA470A9E}" dt="2025-07-16T08:20:20.570" v="10081" actId="1076"/>
          <ac:spMkLst>
            <pc:docMk/>
            <pc:sldMk cId="545002154" sldId="1329"/>
            <ac:spMk id="24" creationId="{5552DAD9-52D6-5C1A-EC71-E75CC9E31E14}"/>
          </ac:spMkLst>
        </pc:spChg>
        <pc:spChg chg="add mod">
          <ac:chgData name="daniel.yip@connect.hku.hk" userId="09237dc9-99bb-4602-914f-101a10be3279" providerId="ADAL" clId="{49351AEB-8D97-454B-8612-965FFA470A9E}" dt="2025-07-16T09:26:00.777" v="12145" actId="164"/>
          <ac:spMkLst>
            <pc:docMk/>
            <pc:sldMk cId="545002154" sldId="1329"/>
            <ac:spMk id="27" creationId="{53E5098C-CF24-F5D0-2267-5977B9D3CD53}"/>
          </ac:spMkLst>
        </pc:spChg>
        <pc:spChg chg="add mod">
          <ac:chgData name="daniel.yip@connect.hku.hk" userId="09237dc9-99bb-4602-914f-101a10be3279" providerId="ADAL" clId="{49351AEB-8D97-454B-8612-965FFA470A9E}" dt="2025-07-16T09:26:11.205" v="12146" actId="164"/>
          <ac:spMkLst>
            <pc:docMk/>
            <pc:sldMk cId="545002154" sldId="1329"/>
            <ac:spMk id="34" creationId="{BA783463-4DF9-1B43-4964-7B1871577D16}"/>
          </ac:spMkLst>
        </pc:spChg>
        <pc:spChg chg="add mod">
          <ac:chgData name="daniel.yip@connect.hku.hk" userId="09237dc9-99bb-4602-914f-101a10be3279" providerId="ADAL" clId="{49351AEB-8D97-454B-8612-965FFA470A9E}" dt="2025-07-16T09:26:11.205" v="12146" actId="164"/>
          <ac:spMkLst>
            <pc:docMk/>
            <pc:sldMk cId="545002154" sldId="1329"/>
            <ac:spMk id="35" creationId="{7FBE7E48-73AC-DD15-0B86-59D22839A62B}"/>
          </ac:spMkLst>
        </pc:spChg>
        <pc:spChg chg="add mod">
          <ac:chgData name="daniel.yip@connect.hku.hk" userId="09237dc9-99bb-4602-914f-101a10be3279" providerId="ADAL" clId="{49351AEB-8D97-454B-8612-965FFA470A9E}" dt="2025-07-16T09:26:18.652" v="12147" actId="164"/>
          <ac:spMkLst>
            <pc:docMk/>
            <pc:sldMk cId="545002154" sldId="1329"/>
            <ac:spMk id="48" creationId="{624568C8-AB6D-E6FC-A748-543AD9445A13}"/>
          </ac:spMkLst>
        </pc:spChg>
        <pc:spChg chg="add mod">
          <ac:chgData name="daniel.yip@connect.hku.hk" userId="09237dc9-99bb-4602-914f-101a10be3279" providerId="ADAL" clId="{49351AEB-8D97-454B-8612-965FFA470A9E}" dt="2025-07-16T09:26:11.205" v="12146" actId="164"/>
          <ac:spMkLst>
            <pc:docMk/>
            <pc:sldMk cId="545002154" sldId="1329"/>
            <ac:spMk id="71" creationId="{83501590-42B0-A6FD-D712-BC514EE450F2}"/>
          </ac:spMkLst>
        </pc:spChg>
        <pc:spChg chg="add mod">
          <ac:chgData name="daniel.yip@connect.hku.hk" userId="09237dc9-99bb-4602-914f-101a10be3279" providerId="ADAL" clId="{49351AEB-8D97-454B-8612-965FFA470A9E}" dt="2025-07-16T09:26:11.205" v="12146" actId="164"/>
          <ac:spMkLst>
            <pc:docMk/>
            <pc:sldMk cId="545002154" sldId="1329"/>
            <ac:spMk id="72" creationId="{278A14AB-2B64-B9D0-232A-E291EF84DDB0}"/>
          </ac:spMkLst>
        </pc:spChg>
        <pc:spChg chg="add mod">
          <ac:chgData name="daniel.yip@connect.hku.hk" userId="09237dc9-99bb-4602-914f-101a10be3279" providerId="ADAL" clId="{49351AEB-8D97-454B-8612-965FFA470A9E}" dt="2025-07-16T09:26:11.205" v="12146" actId="164"/>
          <ac:spMkLst>
            <pc:docMk/>
            <pc:sldMk cId="545002154" sldId="1329"/>
            <ac:spMk id="76" creationId="{F3DD57AB-D56E-B8EF-53F7-D7E0A1407F4A}"/>
          </ac:spMkLst>
        </pc:spChg>
        <pc:spChg chg="add mod">
          <ac:chgData name="daniel.yip@connect.hku.hk" userId="09237dc9-99bb-4602-914f-101a10be3279" providerId="ADAL" clId="{49351AEB-8D97-454B-8612-965FFA470A9E}" dt="2025-07-16T09:26:11.205" v="12146" actId="164"/>
          <ac:spMkLst>
            <pc:docMk/>
            <pc:sldMk cId="545002154" sldId="1329"/>
            <ac:spMk id="78" creationId="{81905BB8-7ABF-F4C0-BA36-512A321AD13F}"/>
          </ac:spMkLst>
        </pc:spChg>
        <pc:spChg chg="add mod">
          <ac:chgData name="daniel.yip@connect.hku.hk" userId="09237dc9-99bb-4602-914f-101a10be3279" providerId="ADAL" clId="{49351AEB-8D97-454B-8612-965FFA470A9E}" dt="2025-07-16T09:26:11.205" v="12146" actId="164"/>
          <ac:spMkLst>
            <pc:docMk/>
            <pc:sldMk cId="545002154" sldId="1329"/>
            <ac:spMk id="80" creationId="{B3A16672-9D94-17BE-A918-8723AD9946C5}"/>
          </ac:spMkLst>
        </pc:spChg>
        <pc:spChg chg="add mod">
          <ac:chgData name="daniel.yip@connect.hku.hk" userId="09237dc9-99bb-4602-914f-101a10be3279" providerId="ADAL" clId="{49351AEB-8D97-454B-8612-965FFA470A9E}" dt="2025-07-16T09:26:18.652" v="12147" actId="164"/>
          <ac:spMkLst>
            <pc:docMk/>
            <pc:sldMk cId="545002154" sldId="1329"/>
            <ac:spMk id="91" creationId="{8A23AD40-A395-759C-3E8B-EFEE7825BBA1}"/>
          </ac:spMkLst>
        </pc:spChg>
        <pc:spChg chg="add mod">
          <ac:chgData name="daniel.yip@connect.hku.hk" userId="09237dc9-99bb-4602-914f-101a10be3279" providerId="ADAL" clId="{49351AEB-8D97-454B-8612-965FFA470A9E}" dt="2025-07-16T09:26:18.652" v="12147" actId="164"/>
          <ac:spMkLst>
            <pc:docMk/>
            <pc:sldMk cId="545002154" sldId="1329"/>
            <ac:spMk id="92" creationId="{A16BC340-7991-33B3-8218-8BF3551DD041}"/>
          </ac:spMkLst>
        </pc:spChg>
        <pc:spChg chg="add mod">
          <ac:chgData name="daniel.yip@connect.hku.hk" userId="09237dc9-99bb-4602-914f-101a10be3279" providerId="ADAL" clId="{49351AEB-8D97-454B-8612-965FFA470A9E}" dt="2025-07-16T09:26:18.652" v="12147" actId="164"/>
          <ac:spMkLst>
            <pc:docMk/>
            <pc:sldMk cId="545002154" sldId="1329"/>
            <ac:spMk id="93" creationId="{76D0B340-4E45-472E-620D-429847F9DBE9}"/>
          </ac:spMkLst>
        </pc:spChg>
        <pc:spChg chg="add mod">
          <ac:chgData name="daniel.yip@connect.hku.hk" userId="09237dc9-99bb-4602-914f-101a10be3279" providerId="ADAL" clId="{49351AEB-8D97-454B-8612-965FFA470A9E}" dt="2025-07-16T09:26:18.652" v="12147" actId="164"/>
          <ac:spMkLst>
            <pc:docMk/>
            <pc:sldMk cId="545002154" sldId="1329"/>
            <ac:spMk id="94" creationId="{C389055D-F5DA-A065-5798-7AC3D53EB22C}"/>
          </ac:spMkLst>
        </pc:spChg>
        <pc:spChg chg="add mod">
          <ac:chgData name="daniel.yip@connect.hku.hk" userId="09237dc9-99bb-4602-914f-101a10be3279" providerId="ADAL" clId="{49351AEB-8D97-454B-8612-965FFA470A9E}" dt="2025-07-16T09:26:18.652" v="12147" actId="164"/>
          <ac:spMkLst>
            <pc:docMk/>
            <pc:sldMk cId="545002154" sldId="1329"/>
            <ac:spMk id="95" creationId="{2690CD35-D42C-F255-EFA2-569003CCD113}"/>
          </ac:spMkLst>
        </pc:spChg>
        <pc:spChg chg="add mod">
          <ac:chgData name="daniel.yip@connect.hku.hk" userId="09237dc9-99bb-4602-914f-101a10be3279" providerId="ADAL" clId="{49351AEB-8D97-454B-8612-965FFA470A9E}" dt="2025-07-16T09:25:57.160" v="12144" actId="164"/>
          <ac:spMkLst>
            <pc:docMk/>
            <pc:sldMk cId="545002154" sldId="1329"/>
            <ac:spMk id="101" creationId="{B9919E7A-8EB8-3EB0-1C3D-5FFD9AD53123}"/>
          </ac:spMkLst>
        </pc:spChg>
        <pc:spChg chg="add mod">
          <ac:chgData name="daniel.yip@connect.hku.hk" userId="09237dc9-99bb-4602-914f-101a10be3279" providerId="ADAL" clId="{49351AEB-8D97-454B-8612-965FFA470A9E}" dt="2025-07-16T09:25:57.160" v="12144" actId="164"/>
          <ac:spMkLst>
            <pc:docMk/>
            <pc:sldMk cId="545002154" sldId="1329"/>
            <ac:spMk id="103" creationId="{7B7C4340-395D-FD3D-2263-95DD34B8DEA0}"/>
          </ac:spMkLst>
        </pc:spChg>
        <pc:spChg chg="add mod">
          <ac:chgData name="daniel.yip@connect.hku.hk" userId="09237dc9-99bb-4602-914f-101a10be3279" providerId="ADAL" clId="{49351AEB-8D97-454B-8612-965FFA470A9E}" dt="2025-07-16T09:28:15.284" v="12161" actId="20577"/>
          <ac:spMkLst>
            <pc:docMk/>
            <pc:sldMk cId="545002154" sldId="1329"/>
            <ac:spMk id="121" creationId="{705FE379-3B3A-953E-3B23-ACD586145C1D}"/>
          </ac:spMkLst>
        </pc:spChg>
        <pc:spChg chg="add mod">
          <ac:chgData name="daniel.yip@connect.hku.hk" userId="09237dc9-99bb-4602-914f-101a10be3279" providerId="ADAL" clId="{49351AEB-8D97-454B-8612-965FFA470A9E}" dt="2025-07-16T09:26:11.205" v="12146" actId="164"/>
          <ac:spMkLst>
            <pc:docMk/>
            <pc:sldMk cId="545002154" sldId="1329"/>
            <ac:spMk id="123" creationId="{F85DF49F-B480-AAD9-5DE7-EE3E667D0DE6}"/>
          </ac:spMkLst>
        </pc:spChg>
        <pc:grpChg chg="add mod">
          <ac:chgData name="daniel.yip@connect.hku.hk" userId="09237dc9-99bb-4602-914f-101a10be3279" providerId="ADAL" clId="{49351AEB-8D97-454B-8612-965FFA470A9E}" dt="2025-07-16T09:26:00.777" v="12145" actId="164"/>
          <ac:grpSpMkLst>
            <pc:docMk/>
            <pc:sldMk cId="545002154" sldId="1329"/>
            <ac:grpSpMk id="1056" creationId="{5CDD95B3-AFDD-02A5-DF29-D42D860DFCB2}"/>
          </ac:grpSpMkLst>
        </pc:grpChg>
        <pc:picChg chg="add mod">
          <ac:chgData name="daniel.yip@connect.hku.hk" userId="09237dc9-99bb-4602-914f-101a10be3279" providerId="ADAL" clId="{49351AEB-8D97-454B-8612-965FFA470A9E}" dt="2025-07-16T09:26:11.205" v="12146" actId="164"/>
          <ac:picMkLst>
            <pc:docMk/>
            <pc:sldMk cId="545002154" sldId="1329"/>
            <ac:picMk id="67" creationId="{51DA4BB5-5DCB-B408-8BA4-726FD33B23DC}"/>
          </ac:picMkLst>
        </pc:picChg>
        <pc:picChg chg="add mod">
          <ac:chgData name="daniel.yip@connect.hku.hk" userId="09237dc9-99bb-4602-914f-101a10be3279" providerId="ADAL" clId="{49351AEB-8D97-454B-8612-965FFA470A9E}" dt="2025-07-16T09:26:18.652" v="12147" actId="164"/>
          <ac:picMkLst>
            <pc:docMk/>
            <pc:sldMk cId="545002154" sldId="1329"/>
            <ac:picMk id="85" creationId="{46325CAB-A3F0-8CF8-2403-54D9609EF224}"/>
          </ac:picMkLst>
        </pc:picChg>
        <pc:picChg chg="add mod">
          <ac:chgData name="daniel.yip@connect.hku.hk" userId="09237dc9-99bb-4602-914f-101a10be3279" providerId="ADAL" clId="{49351AEB-8D97-454B-8612-965FFA470A9E}" dt="2025-07-16T08:53:12.185" v="10877" actId="1035"/>
          <ac:picMkLst>
            <pc:docMk/>
            <pc:sldMk cId="545002154" sldId="1329"/>
            <ac:picMk id="99" creationId="{284B3EAD-13DD-4C00-A3B8-CBA7639429FE}"/>
          </ac:picMkLst>
        </pc:picChg>
        <pc:picChg chg="add mod">
          <ac:chgData name="daniel.yip@connect.hku.hk" userId="09237dc9-99bb-4602-914f-101a10be3279" providerId="ADAL" clId="{49351AEB-8D97-454B-8612-965FFA470A9E}" dt="2025-07-16T09:25:57.160" v="12144" actId="164"/>
          <ac:picMkLst>
            <pc:docMk/>
            <pc:sldMk cId="545002154" sldId="1329"/>
            <ac:picMk id="100" creationId="{0F3BB725-E4E1-8386-10D6-622C571D00B6}"/>
          </ac:picMkLst>
        </pc:picChg>
        <pc:picChg chg="add mod">
          <ac:chgData name="daniel.yip@connect.hku.hk" userId="09237dc9-99bb-4602-914f-101a10be3279" providerId="ADAL" clId="{49351AEB-8D97-454B-8612-965FFA470A9E}" dt="2025-07-16T09:25:57.160" v="12144" actId="164"/>
          <ac:picMkLst>
            <pc:docMk/>
            <pc:sldMk cId="545002154" sldId="1329"/>
            <ac:picMk id="102" creationId="{F915D738-791C-BECC-FAC4-B6A8FF50D4C6}"/>
          </ac:picMkLst>
        </pc:picChg>
        <pc:picChg chg="add mod">
          <ac:chgData name="daniel.yip@connect.hku.hk" userId="09237dc9-99bb-4602-914f-101a10be3279" providerId="ADAL" clId="{49351AEB-8D97-454B-8612-965FFA470A9E}" dt="2025-07-16T09:16:15.111" v="11597" actId="1038"/>
          <ac:picMkLst>
            <pc:docMk/>
            <pc:sldMk cId="545002154" sldId="1329"/>
            <ac:picMk id="107" creationId="{9B26F878-5197-D1D0-4903-AA332AC6B34F}"/>
          </ac:picMkLst>
        </pc:picChg>
        <pc:picChg chg="add mod">
          <ac:chgData name="daniel.yip@connect.hku.hk" userId="09237dc9-99bb-4602-914f-101a10be3279" providerId="ADAL" clId="{49351AEB-8D97-454B-8612-965FFA470A9E}" dt="2025-07-16T09:25:57.160" v="12144" actId="164"/>
          <ac:picMkLst>
            <pc:docMk/>
            <pc:sldMk cId="545002154" sldId="1329"/>
            <ac:picMk id="110" creationId="{A70D16CA-2378-EA30-3B6F-D7C16EDAF0C4}"/>
          </ac:picMkLst>
        </pc:picChg>
        <pc:picChg chg="add mod">
          <ac:chgData name="daniel.yip@connect.hku.hk" userId="09237dc9-99bb-4602-914f-101a10be3279" providerId="ADAL" clId="{49351AEB-8D97-454B-8612-965FFA470A9E}" dt="2025-07-16T09:27:26.953" v="12156" actId="1035"/>
          <ac:picMkLst>
            <pc:docMk/>
            <pc:sldMk cId="545002154" sldId="1329"/>
            <ac:picMk id="111" creationId="{4DC3A1A5-7AA1-6305-1D84-7E4C6A9E76A4}"/>
          </ac:picMkLst>
        </pc:picChg>
        <pc:picChg chg="add mod">
          <ac:chgData name="daniel.yip@connect.hku.hk" userId="09237dc9-99bb-4602-914f-101a10be3279" providerId="ADAL" clId="{49351AEB-8D97-454B-8612-965FFA470A9E}" dt="2025-07-16T09:25:57.160" v="12144" actId="164"/>
          <ac:picMkLst>
            <pc:docMk/>
            <pc:sldMk cId="545002154" sldId="1329"/>
            <ac:picMk id="114" creationId="{42032CB0-5A57-6C7C-DDE0-6D7E8EBC439B}"/>
          </ac:picMkLst>
        </pc:picChg>
        <pc:picChg chg="add mod">
          <ac:chgData name="daniel.yip@connect.hku.hk" userId="09237dc9-99bb-4602-914f-101a10be3279" providerId="ADAL" clId="{49351AEB-8D97-454B-8612-965FFA470A9E}" dt="2025-07-16T09:25:57.160" v="12144" actId="164"/>
          <ac:picMkLst>
            <pc:docMk/>
            <pc:sldMk cId="545002154" sldId="1329"/>
            <ac:picMk id="115" creationId="{923ADDFE-811E-C0F5-74A7-5B0CAB1074B2}"/>
          </ac:picMkLst>
        </pc:picChg>
        <pc:picChg chg="add mod">
          <ac:chgData name="daniel.yip@connect.hku.hk" userId="09237dc9-99bb-4602-914f-101a10be3279" providerId="ADAL" clId="{49351AEB-8D97-454B-8612-965FFA470A9E}" dt="2025-07-16T09:26:00.777" v="12145" actId="164"/>
          <ac:picMkLst>
            <pc:docMk/>
            <pc:sldMk cId="545002154" sldId="1329"/>
            <ac:picMk id="116" creationId="{2273ADDD-BFDB-6C7F-FCB2-C793ACB96651}"/>
          </ac:picMkLst>
        </pc:picChg>
        <pc:picChg chg="add mod modCrop">
          <ac:chgData name="daniel.yip@connect.hku.hk" userId="09237dc9-99bb-4602-914f-101a10be3279" providerId="ADAL" clId="{49351AEB-8D97-454B-8612-965FFA470A9E}" dt="2025-07-16T09:25:57.160" v="12144" actId="164"/>
          <ac:picMkLst>
            <pc:docMk/>
            <pc:sldMk cId="545002154" sldId="1329"/>
            <ac:picMk id="118" creationId="{BE6519F6-9B05-6A9C-4554-9470C8338A65}"/>
          </ac:picMkLst>
        </pc:picChg>
        <pc:picChg chg="add mod">
          <ac:chgData name="daniel.yip@connect.hku.hk" userId="09237dc9-99bb-4602-914f-101a10be3279" providerId="ADAL" clId="{49351AEB-8D97-454B-8612-965FFA470A9E}" dt="2025-07-16T09:25:57.160" v="12144" actId="164"/>
          <ac:picMkLst>
            <pc:docMk/>
            <pc:sldMk cId="545002154" sldId="1329"/>
            <ac:picMk id="127" creationId="{30548A25-250B-1E54-C669-0939353E42B8}"/>
          </ac:picMkLst>
        </pc:picChg>
        <pc:picChg chg="add mod">
          <ac:chgData name="daniel.yip@connect.hku.hk" userId="09237dc9-99bb-4602-914f-101a10be3279" providerId="ADAL" clId="{49351AEB-8D97-454B-8612-965FFA470A9E}" dt="2025-07-16T09:26:00.777" v="12145" actId="164"/>
          <ac:picMkLst>
            <pc:docMk/>
            <pc:sldMk cId="545002154" sldId="1329"/>
            <ac:picMk id="1029" creationId="{663234C3-90C4-EB1C-54CA-A7E472CBAC33}"/>
          </ac:picMkLst>
        </pc:picChg>
        <pc:picChg chg="add mod">
          <ac:chgData name="daniel.yip@connect.hku.hk" userId="09237dc9-99bb-4602-914f-101a10be3279" providerId="ADAL" clId="{49351AEB-8D97-454B-8612-965FFA470A9E}" dt="2025-07-16T09:26:00.777" v="12145" actId="164"/>
          <ac:picMkLst>
            <pc:docMk/>
            <pc:sldMk cId="545002154" sldId="1329"/>
            <ac:picMk id="1033" creationId="{B8BCB144-83DA-ED9A-1324-642347A0B994}"/>
          </ac:picMkLst>
        </pc:picChg>
        <pc:picChg chg="add mod">
          <ac:chgData name="daniel.yip@connect.hku.hk" userId="09237dc9-99bb-4602-914f-101a10be3279" providerId="ADAL" clId="{49351AEB-8D97-454B-8612-965FFA470A9E}" dt="2025-07-16T09:27:02.807" v="12155" actId="1038"/>
          <ac:picMkLst>
            <pc:docMk/>
            <pc:sldMk cId="545002154" sldId="1329"/>
            <ac:picMk id="1035" creationId="{D7F8CCD5-489A-081A-2715-BDAB6648AB8D}"/>
          </ac:picMkLst>
        </pc:picChg>
        <pc:picChg chg="add mod">
          <ac:chgData name="daniel.yip@connect.hku.hk" userId="09237dc9-99bb-4602-914f-101a10be3279" providerId="ADAL" clId="{49351AEB-8D97-454B-8612-965FFA470A9E}" dt="2025-07-16T09:26:00.777" v="12145" actId="164"/>
          <ac:picMkLst>
            <pc:docMk/>
            <pc:sldMk cId="545002154" sldId="1329"/>
            <ac:picMk id="1037" creationId="{67DEB445-1479-F468-1B0E-BF2F0D730047}"/>
          </ac:picMkLst>
        </pc:picChg>
        <pc:picChg chg="add mod">
          <ac:chgData name="daniel.yip@connect.hku.hk" userId="09237dc9-99bb-4602-914f-101a10be3279" providerId="ADAL" clId="{49351AEB-8D97-454B-8612-965FFA470A9E}" dt="2025-07-16T09:15:59.335" v="11587" actId="1038"/>
          <ac:picMkLst>
            <pc:docMk/>
            <pc:sldMk cId="545002154" sldId="1329"/>
            <ac:picMk id="1039" creationId="{76454F37-9B7F-EB84-754C-EDBA222E8749}"/>
          </ac:picMkLst>
        </pc:picChg>
        <pc:picChg chg="add mod">
          <ac:chgData name="daniel.yip@connect.hku.hk" userId="09237dc9-99bb-4602-914f-101a10be3279" providerId="ADAL" clId="{49351AEB-8D97-454B-8612-965FFA470A9E}" dt="2025-07-16T09:15:59.335" v="11587" actId="1038"/>
          <ac:picMkLst>
            <pc:docMk/>
            <pc:sldMk cId="545002154" sldId="1329"/>
            <ac:picMk id="1041" creationId="{07127549-4CD7-9C3F-672C-074F148F2F0C}"/>
          </ac:picMkLst>
        </pc:picChg>
        <pc:picChg chg="add mod">
          <ac:chgData name="daniel.yip@connect.hku.hk" userId="09237dc9-99bb-4602-914f-101a10be3279" providerId="ADAL" clId="{49351AEB-8D97-454B-8612-965FFA470A9E}" dt="2025-07-16T09:15:59.335" v="11587" actId="1038"/>
          <ac:picMkLst>
            <pc:docMk/>
            <pc:sldMk cId="545002154" sldId="1329"/>
            <ac:picMk id="1043" creationId="{3C49434C-4C05-EB1B-E116-5CEDC6831BE0}"/>
          </ac:picMkLst>
        </pc:picChg>
        <pc:picChg chg="add mod">
          <ac:chgData name="daniel.yip@connect.hku.hk" userId="09237dc9-99bb-4602-914f-101a10be3279" providerId="ADAL" clId="{49351AEB-8D97-454B-8612-965FFA470A9E}" dt="2025-07-18T07:12:25.958" v="12529" actId="1037"/>
          <ac:picMkLst>
            <pc:docMk/>
            <pc:sldMk cId="545002154" sldId="1329"/>
            <ac:picMk id="1045" creationId="{47056169-BF80-EB5E-5BD1-149606A1A858}"/>
          </ac:picMkLst>
        </pc:picChg>
        <pc:picChg chg="add mod">
          <ac:chgData name="daniel.yip@connect.hku.hk" userId="09237dc9-99bb-4602-914f-101a10be3279" providerId="ADAL" clId="{49351AEB-8D97-454B-8612-965FFA470A9E}" dt="2025-07-16T09:26:18.652" v="12147" actId="164"/>
          <ac:picMkLst>
            <pc:docMk/>
            <pc:sldMk cId="545002154" sldId="1329"/>
            <ac:picMk id="1047" creationId="{9A1963ED-E575-1EB9-106C-EA74B58C5D71}"/>
          </ac:picMkLst>
        </pc:picChg>
        <pc:picChg chg="add mod">
          <ac:chgData name="daniel.yip@connect.hku.hk" userId="09237dc9-99bb-4602-914f-101a10be3279" providerId="ADAL" clId="{49351AEB-8D97-454B-8612-965FFA470A9E}" dt="2025-07-16T09:12:57.306" v="11555" actId="552"/>
          <ac:picMkLst>
            <pc:docMk/>
            <pc:sldMk cId="545002154" sldId="1329"/>
            <ac:picMk id="1049" creationId="{6DA7225D-F28D-E187-A3BF-51F9411A0ADD}"/>
          </ac:picMkLst>
        </pc:picChg>
        <pc:picChg chg="add mod">
          <ac:chgData name="daniel.yip@connect.hku.hk" userId="09237dc9-99bb-4602-914f-101a10be3279" providerId="ADAL" clId="{49351AEB-8D97-454B-8612-965FFA470A9E}" dt="2025-07-16T09:26:18.652" v="12147" actId="164"/>
          <ac:picMkLst>
            <pc:docMk/>
            <pc:sldMk cId="545002154" sldId="1329"/>
            <ac:picMk id="1051" creationId="{4F946F63-53F9-B50B-F750-F8ED52F342D8}"/>
          </ac:picMkLst>
        </pc:picChg>
        <pc:picChg chg="add mod">
          <ac:chgData name="daniel.yip@connect.hku.hk" userId="09237dc9-99bb-4602-914f-101a10be3279" providerId="ADAL" clId="{49351AEB-8D97-454B-8612-965FFA470A9E}" dt="2025-07-16T09:26:18.652" v="12147" actId="164"/>
          <ac:picMkLst>
            <pc:docMk/>
            <pc:sldMk cId="545002154" sldId="1329"/>
            <ac:picMk id="1053" creationId="{CF56D865-13D9-E273-0307-9CB2D07634D3}"/>
          </ac:picMkLst>
        </pc:picChg>
        <pc:picChg chg="add mod">
          <ac:chgData name="daniel.yip@connect.hku.hk" userId="09237dc9-99bb-4602-914f-101a10be3279" providerId="ADAL" clId="{49351AEB-8D97-454B-8612-965FFA470A9E}" dt="2025-07-16T09:26:11.205" v="12146" actId="164"/>
          <ac:picMkLst>
            <pc:docMk/>
            <pc:sldMk cId="545002154" sldId="1329"/>
            <ac:picMk id="1054" creationId="{6EC6BA3A-2072-DD02-AC37-017A4D5778EF}"/>
          </ac:picMkLst>
        </pc:picChg>
      </pc:sldChg>
    </pc:docChg>
  </pc:docChgLst>
  <pc:docChgLst>
    <pc:chgData name="u3638128@connect.hku.hk" userId="S::u3638128@connect.hku.hk::78b98bf7-f06b-46bc-b62a-6b36a5045182" providerId="AD" clId="Web-{505C42A3-B544-BFEC-8950-3DAE6B2B3C9E}"/>
    <pc:docChg chg="addSld delSld modSld modSection">
      <pc:chgData name="u3638128@connect.hku.hk" userId="S::u3638128@connect.hku.hk::78b98bf7-f06b-46bc-b62a-6b36a5045182" providerId="AD" clId="Web-{505C42A3-B544-BFEC-8950-3DAE6B2B3C9E}" dt="2025-07-16T03:59:12.653" v="337" actId="1076"/>
      <pc:docMkLst>
        <pc:docMk/>
      </pc:docMkLst>
      <pc:sldChg chg="new del">
        <pc:chgData name="u3638128@connect.hku.hk" userId="S::u3638128@connect.hku.hk::78b98bf7-f06b-46bc-b62a-6b36a5045182" providerId="AD" clId="Web-{505C42A3-B544-BFEC-8950-3DAE6B2B3C9E}" dt="2025-07-16T02:46:55.348" v="2"/>
        <pc:sldMkLst>
          <pc:docMk/>
          <pc:sldMk cId="4056825633" sldId="1324"/>
        </pc:sldMkLst>
      </pc:sldChg>
      <pc:sldChg chg="modSp new del">
        <pc:chgData name="u3638128@connect.hku.hk" userId="S::u3638128@connect.hku.hk::78b98bf7-f06b-46bc-b62a-6b36a5045182" providerId="AD" clId="Web-{505C42A3-B544-BFEC-8950-3DAE6B2B3C9E}" dt="2025-07-16T02:47:38.805" v="8"/>
        <pc:sldMkLst>
          <pc:docMk/>
          <pc:sldMk cId="808198490" sldId="1325"/>
        </pc:sldMkLst>
      </pc:sldChg>
      <pc:sldChg chg="addSp delSp modSp add replId">
        <pc:chgData name="u3638128@connect.hku.hk" userId="S::u3638128@connect.hku.hk::78b98bf7-f06b-46bc-b62a-6b36a5045182" providerId="AD" clId="Web-{505C42A3-B544-BFEC-8950-3DAE6B2B3C9E}" dt="2025-07-16T03:55:49.700" v="307"/>
        <pc:sldMkLst>
          <pc:docMk/>
          <pc:sldMk cId="1943143906" sldId="1326"/>
        </pc:sldMkLst>
      </pc:sldChg>
      <pc:sldChg chg="addSp delSp modSp add replId">
        <pc:chgData name="u3638128@connect.hku.hk" userId="S::u3638128@connect.hku.hk::78b98bf7-f06b-46bc-b62a-6b36a5045182" providerId="AD" clId="Web-{505C42A3-B544-BFEC-8950-3DAE6B2B3C9E}" dt="2025-07-16T03:23:26.986" v="272" actId="1076"/>
        <pc:sldMkLst>
          <pc:docMk/>
          <pc:sldMk cId="1402245181" sldId="1327"/>
        </pc:sldMkLst>
      </pc:sldChg>
      <pc:sldChg chg="addSp delSp modSp add replId">
        <pc:chgData name="u3638128@connect.hku.hk" userId="S::u3638128@connect.hku.hk::78b98bf7-f06b-46bc-b62a-6b36a5045182" providerId="AD" clId="Web-{505C42A3-B544-BFEC-8950-3DAE6B2B3C9E}" dt="2025-07-16T03:59:12.653" v="337" actId="1076"/>
        <pc:sldMkLst>
          <pc:docMk/>
          <pc:sldMk cId="2488219244" sldId="1328"/>
        </pc:sldMkLst>
      </pc:sldChg>
    </pc:docChg>
  </pc:docChgLst>
  <pc:docChgLst>
    <pc:chgData name="Anni Yeung" userId="dcb7d66c-3d5b-4686-a481-4671a2d022da" providerId="ADAL" clId="{3A0F8993-18E6-4AB3-90D3-ABE7F7413DF4}"/>
    <pc:docChg chg="undo custSel addSld delSld modSld sldOrd delMainMaster modSection">
      <pc:chgData name="Anni Yeung" userId="dcb7d66c-3d5b-4686-a481-4671a2d022da" providerId="ADAL" clId="{3A0F8993-18E6-4AB3-90D3-ABE7F7413DF4}" dt="2025-07-16T11:38:29.127" v="8115" actId="20577"/>
      <pc:docMkLst>
        <pc:docMk/>
      </pc:docMkLst>
      <pc:sldChg chg="add del ord">
        <pc:chgData name="Anni Yeung" userId="dcb7d66c-3d5b-4686-a481-4671a2d022da" providerId="ADAL" clId="{3A0F8993-18E6-4AB3-90D3-ABE7F7413DF4}" dt="2025-07-08T17:30:43.808" v="2331" actId="47"/>
        <pc:sldMkLst>
          <pc:docMk/>
          <pc:sldMk cId="510775958" sldId="257"/>
        </pc:sldMkLst>
      </pc:sldChg>
      <pc:sldChg chg="addSp delSp modSp add del mod ord modNotesTx">
        <pc:chgData name="Anni Yeung" userId="dcb7d66c-3d5b-4686-a481-4671a2d022da" providerId="ADAL" clId="{3A0F8993-18E6-4AB3-90D3-ABE7F7413DF4}" dt="2025-07-15T17:53:52.586" v="7932" actId="20577"/>
        <pc:sldMkLst>
          <pc:docMk/>
          <pc:sldMk cId="594628581" sldId="260"/>
        </pc:sldMkLst>
        <pc:spChg chg="add mod">
          <ac:chgData name="Anni Yeung" userId="dcb7d66c-3d5b-4686-a481-4671a2d022da" providerId="ADAL" clId="{3A0F8993-18E6-4AB3-90D3-ABE7F7413DF4}" dt="2025-07-08T17:43:14.160" v="2587" actId="14100"/>
          <ac:spMkLst>
            <pc:docMk/>
            <pc:sldMk cId="594628581" sldId="260"/>
            <ac:spMk id="2" creationId="{EA1C0EEE-7CEA-0AD1-3D3E-3E81055D5B41}"/>
          </ac:spMkLst>
        </pc:spChg>
        <pc:spChg chg="add mod">
          <ac:chgData name="Anni Yeung" userId="dcb7d66c-3d5b-4686-a481-4671a2d022da" providerId="ADAL" clId="{3A0F8993-18E6-4AB3-90D3-ABE7F7413DF4}" dt="2025-07-09T05:07:23.268" v="5085" actId="113"/>
          <ac:spMkLst>
            <pc:docMk/>
            <pc:sldMk cId="594628581" sldId="260"/>
            <ac:spMk id="5" creationId="{30DBF839-71CF-E5BD-AC5A-76255E7ADB7C}"/>
          </ac:spMkLst>
        </pc:spChg>
        <pc:grpChg chg="add mod">
          <ac:chgData name="Anni Yeung" userId="dcb7d66c-3d5b-4686-a481-4671a2d022da" providerId="ADAL" clId="{3A0F8993-18E6-4AB3-90D3-ABE7F7413DF4}" dt="2025-07-08T18:14:51.351" v="3321" actId="1037"/>
          <ac:grpSpMkLst>
            <pc:docMk/>
            <pc:sldMk cId="594628581" sldId="260"/>
            <ac:grpSpMk id="11" creationId="{16228FD8-0A97-9ED4-279D-3A8609C04EF2}"/>
          </ac:grpSpMkLst>
        </pc:grpChg>
        <pc:cxnChg chg="add mod">
          <ac:chgData name="Anni Yeung" userId="dcb7d66c-3d5b-4686-a481-4671a2d022da" providerId="ADAL" clId="{3A0F8993-18E6-4AB3-90D3-ABE7F7413DF4}" dt="2025-07-08T18:10:40.507" v="3217" actId="164"/>
          <ac:cxnSpMkLst>
            <pc:docMk/>
            <pc:sldMk cId="594628581" sldId="260"/>
            <ac:cxnSpMk id="9" creationId="{A0A602EA-4067-817B-DCBD-DFE74E95A9B3}"/>
          </ac:cxnSpMkLst>
        </pc:cxnChg>
        <pc:cxnChg chg="add mod">
          <ac:chgData name="Anni Yeung" userId="dcb7d66c-3d5b-4686-a481-4671a2d022da" providerId="ADAL" clId="{3A0F8993-18E6-4AB3-90D3-ABE7F7413DF4}" dt="2025-07-08T18:10:40.507" v="3217" actId="164"/>
          <ac:cxnSpMkLst>
            <pc:docMk/>
            <pc:sldMk cId="594628581" sldId="260"/>
            <ac:cxnSpMk id="10" creationId="{9D9CC536-1E6B-9748-2C58-7B0E81DA0B35}"/>
          </ac:cxnSpMkLst>
        </pc:cxnChg>
      </pc:sldChg>
      <pc:sldChg chg="addSp delSp modSp mod setBg modNotesTx">
        <pc:chgData name="Anni Yeung" userId="dcb7d66c-3d5b-4686-a481-4671a2d022da" providerId="ADAL" clId="{3A0F8993-18E6-4AB3-90D3-ABE7F7413DF4}" dt="2025-07-16T04:23:31.927" v="7986" actId="20577"/>
        <pc:sldMkLst>
          <pc:docMk/>
          <pc:sldMk cId="1577927603" sldId="944"/>
        </pc:sldMkLst>
        <pc:spChg chg="mod">
          <ac:chgData name="Anni Yeung" userId="dcb7d66c-3d5b-4686-a481-4671a2d022da" providerId="ADAL" clId="{3A0F8993-18E6-4AB3-90D3-ABE7F7413DF4}" dt="2025-07-08T18:14:20.168" v="3305" actId="2711"/>
          <ac:spMkLst>
            <pc:docMk/>
            <pc:sldMk cId="1577927603" sldId="944"/>
            <ac:spMk id="4" creationId="{FC943C77-693D-806B-A233-D8099F311931}"/>
          </ac:spMkLst>
        </pc:spChg>
        <pc:spChg chg="add mod">
          <ac:chgData name="Anni Yeung" userId="dcb7d66c-3d5b-4686-a481-4671a2d022da" providerId="ADAL" clId="{3A0F8993-18E6-4AB3-90D3-ABE7F7413DF4}" dt="2025-07-08T17:57:29.525" v="3027" actId="1076"/>
          <ac:spMkLst>
            <pc:docMk/>
            <pc:sldMk cId="1577927603" sldId="944"/>
            <ac:spMk id="10" creationId="{BB4265BF-85AE-E9B6-692F-A235AF7B9146}"/>
          </ac:spMkLst>
        </pc:spChg>
        <pc:spChg chg="add mod">
          <ac:chgData name="Anni Yeung" userId="dcb7d66c-3d5b-4686-a481-4671a2d022da" providerId="ADAL" clId="{3A0F8993-18E6-4AB3-90D3-ABE7F7413DF4}" dt="2025-07-08T17:44:13.544" v="2608" actId="14100"/>
          <ac:spMkLst>
            <pc:docMk/>
            <pc:sldMk cId="1577927603" sldId="944"/>
            <ac:spMk id="12" creationId="{DC0CD61C-1A0F-D33E-025D-A48575DF2960}"/>
          </ac:spMkLst>
        </pc:spChg>
        <pc:spChg chg="add mod">
          <ac:chgData name="Anni Yeung" userId="dcb7d66c-3d5b-4686-a481-4671a2d022da" providerId="ADAL" clId="{3A0F8993-18E6-4AB3-90D3-ABE7F7413DF4}" dt="2025-07-08T18:14:25.020" v="3306" actId="2711"/>
          <ac:spMkLst>
            <pc:docMk/>
            <pc:sldMk cId="1577927603" sldId="944"/>
            <ac:spMk id="23" creationId="{2384CF2C-9A82-07D3-18E3-CFBD650D0F54}"/>
          </ac:spMkLst>
        </pc:spChg>
        <pc:spChg chg="add">
          <ac:chgData name="Anni Yeung" userId="dcb7d66c-3d5b-4686-a481-4671a2d022da" providerId="ADAL" clId="{3A0F8993-18E6-4AB3-90D3-ABE7F7413DF4}" dt="2025-07-08T17:21:37.417" v="2142" actId="26606"/>
          <ac:spMkLst>
            <pc:docMk/>
            <pc:sldMk cId="1577927603" sldId="944"/>
            <ac:spMk id="24" creationId="{04812C46-200A-4DEB-A05E-3ED6C68C2387}"/>
          </ac:spMkLst>
        </pc:spChg>
        <pc:spChg chg="add">
          <ac:chgData name="Anni Yeung" userId="dcb7d66c-3d5b-4686-a481-4671a2d022da" providerId="ADAL" clId="{3A0F8993-18E6-4AB3-90D3-ABE7F7413DF4}" dt="2025-07-08T17:21:37.417" v="2142" actId="26606"/>
          <ac:spMkLst>
            <pc:docMk/>
            <pc:sldMk cId="1577927603" sldId="944"/>
            <ac:spMk id="25" creationId="{D1EA859B-E555-4109-94F3-6700E046E008}"/>
          </ac:spMkLst>
        </pc:spChg>
        <pc:spChg chg="add mod">
          <ac:chgData name="Anni Yeung" userId="dcb7d66c-3d5b-4686-a481-4671a2d022da" providerId="ADAL" clId="{3A0F8993-18E6-4AB3-90D3-ABE7F7413DF4}" dt="2025-07-08T18:14:25.020" v="3306" actId="2711"/>
          <ac:spMkLst>
            <pc:docMk/>
            <pc:sldMk cId="1577927603" sldId="944"/>
            <ac:spMk id="27" creationId="{0CDA6EEC-8CE6-2912-6325-10C91C3222A0}"/>
          </ac:spMkLst>
        </pc:spChg>
        <pc:picChg chg="add mod ord">
          <ac:chgData name="Anni Yeung" userId="dcb7d66c-3d5b-4686-a481-4671a2d022da" providerId="ADAL" clId="{3A0F8993-18E6-4AB3-90D3-ABE7F7413DF4}" dt="2025-07-08T17:25:05.045" v="2251" actId="1076"/>
          <ac:picMkLst>
            <pc:docMk/>
            <pc:sldMk cId="1577927603" sldId="944"/>
            <ac:picMk id="6" creationId="{7231A7AD-D491-37DD-C190-BEDC3343C526}"/>
          </ac:picMkLst>
        </pc:picChg>
      </pc:sldChg>
      <pc:sldChg chg="del">
        <pc:chgData name="Anni Yeung" userId="dcb7d66c-3d5b-4686-a481-4671a2d022da" providerId="ADAL" clId="{3A0F8993-18E6-4AB3-90D3-ABE7F7413DF4}" dt="2025-07-08T17:41:42.904" v="2580" actId="47"/>
        <pc:sldMkLst>
          <pc:docMk/>
          <pc:sldMk cId="1307259135" sldId="1206"/>
        </pc:sldMkLst>
      </pc:sldChg>
      <pc:sldChg chg="del">
        <pc:chgData name="Anni Yeung" userId="dcb7d66c-3d5b-4686-a481-4671a2d022da" providerId="ADAL" clId="{3A0F8993-18E6-4AB3-90D3-ABE7F7413DF4}" dt="2025-07-08T18:28:06.987" v="3578" actId="47"/>
        <pc:sldMkLst>
          <pc:docMk/>
          <pc:sldMk cId="2467009335" sldId="1253"/>
        </pc:sldMkLst>
      </pc:sldChg>
      <pc:sldChg chg="add del">
        <pc:chgData name="Anni Yeung" userId="dcb7d66c-3d5b-4686-a481-4671a2d022da" providerId="ADAL" clId="{3A0F8993-18E6-4AB3-90D3-ABE7F7413DF4}" dt="2025-07-08T18:56:44.895" v="4135" actId="47"/>
        <pc:sldMkLst>
          <pc:docMk/>
          <pc:sldMk cId="363919224" sldId="1264"/>
        </pc:sldMkLst>
      </pc:sldChg>
      <pc:sldChg chg="del">
        <pc:chgData name="Anni Yeung" userId="dcb7d66c-3d5b-4686-a481-4671a2d022da" providerId="ADAL" clId="{3A0F8993-18E6-4AB3-90D3-ABE7F7413DF4}" dt="2025-07-08T19:06:08.237" v="4237" actId="47"/>
        <pc:sldMkLst>
          <pc:docMk/>
          <pc:sldMk cId="2220034987" sldId="1266"/>
        </pc:sldMkLst>
      </pc:sldChg>
      <pc:sldChg chg="del">
        <pc:chgData name="Anni Yeung" userId="dcb7d66c-3d5b-4686-a481-4671a2d022da" providerId="ADAL" clId="{3A0F8993-18E6-4AB3-90D3-ABE7F7413DF4}" dt="2025-07-08T19:14:48.304" v="4379" actId="47"/>
        <pc:sldMkLst>
          <pc:docMk/>
          <pc:sldMk cId="4242240768" sldId="1267"/>
        </pc:sldMkLst>
      </pc:sldChg>
      <pc:sldChg chg="del">
        <pc:chgData name="Anni Yeung" userId="dcb7d66c-3d5b-4686-a481-4671a2d022da" providerId="ADAL" clId="{3A0F8993-18E6-4AB3-90D3-ABE7F7413DF4}" dt="2025-07-08T19:17:58.670" v="4482" actId="47"/>
        <pc:sldMkLst>
          <pc:docMk/>
          <pc:sldMk cId="1857828612" sldId="1268"/>
        </pc:sldMkLst>
      </pc:sldChg>
      <pc:sldChg chg="del">
        <pc:chgData name="Anni Yeung" userId="dcb7d66c-3d5b-4686-a481-4671a2d022da" providerId="ADAL" clId="{3A0F8993-18E6-4AB3-90D3-ABE7F7413DF4}" dt="2025-07-08T19:23:36.140" v="4607" actId="47"/>
        <pc:sldMkLst>
          <pc:docMk/>
          <pc:sldMk cId="1554676993" sldId="1269"/>
        </pc:sldMkLst>
      </pc:sldChg>
      <pc:sldChg chg="del">
        <pc:chgData name="Anni Yeung" userId="dcb7d66c-3d5b-4686-a481-4671a2d022da" providerId="ADAL" clId="{3A0F8993-18E6-4AB3-90D3-ABE7F7413DF4}" dt="2025-07-08T19:27:37.557" v="4658" actId="47"/>
        <pc:sldMkLst>
          <pc:docMk/>
          <pc:sldMk cId="3284195855" sldId="1270"/>
        </pc:sldMkLst>
      </pc:sldChg>
      <pc:sldChg chg="del">
        <pc:chgData name="Anni Yeung" userId="dcb7d66c-3d5b-4686-a481-4671a2d022da" providerId="ADAL" clId="{3A0F8993-18E6-4AB3-90D3-ABE7F7413DF4}" dt="2025-07-08T19:32:50.791" v="4766" actId="47"/>
        <pc:sldMkLst>
          <pc:docMk/>
          <pc:sldMk cId="3194372249" sldId="1271"/>
        </pc:sldMkLst>
      </pc:sldChg>
      <pc:sldChg chg="addSp delSp modSp add del mod ord modNotesTx">
        <pc:chgData name="Anni Yeung" userId="dcb7d66c-3d5b-4686-a481-4671a2d022da" providerId="ADAL" clId="{3A0F8993-18E6-4AB3-90D3-ABE7F7413DF4}" dt="2025-07-08T17:57:55.383" v="3043" actId="47"/>
        <pc:sldMkLst>
          <pc:docMk/>
          <pc:sldMk cId="2394782593" sldId="1272"/>
        </pc:sldMkLst>
      </pc:sldChg>
      <pc:sldChg chg="modSp add del mod">
        <pc:chgData name="Anni Yeung" userId="dcb7d66c-3d5b-4686-a481-4671a2d022da" providerId="ADAL" clId="{3A0F8993-18E6-4AB3-90D3-ABE7F7413DF4}" dt="2025-07-07T16:53:57.616" v="193" actId="47"/>
        <pc:sldMkLst>
          <pc:docMk/>
          <pc:sldMk cId="2214405430" sldId="1273"/>
        </pc:sldMkLst>
      </pc:sldChg>
      <pc:sldChg chg="add del ord">
        <pc:chgData name="Anni Yeung" userId="dcb7d66c-3d5b-4686-a481-4671a2d022da" providerId="ADAL" clId="{3A0F8993-18E6-4AB3-90D3-ABE7F7413DF4}" dt="2025-07-08T16:45:16.457" v="2129" actId="47"/>
        <pc:sldMkLst>
          <pc:docMk/>
          <pc:sldMk cId="679316129" sldId="1274"/>
        </pc:sldMkLst>
      </pc:sldChg>
      <pc:sldChg chg="addSp delSp modSp add del mod">
        <pc:chgData name="Anni Yeung" userId="dcb7d66c-3d5b-4686-a481-4671a2d022da" providerId="ADAL" clId="{3A0F8993-18E6-4AB3-90D3-ABE7F7413DF4}" dt="2025-07-08T13:29:48.564" v="194" actId="47"/>
        <pc:sldMkLst>
          <pc:docMk/>
          <pc:sldMk cId="3655584341" sldId="1275"/>
        </pc:sldMkLst>
      </pc:sldChg>
      <pc:sldChg chg="addSp modSp del">
        <pc:chgData name="Anni Yeung" userId="dcb7d66c-3d5b-4686-a481-4671a2d022da" providerId="ADAL" clId="{3A0F8993-18E6-4AB3-90D3-ABE7F7413DF4}" dt="2025-07-08T18:31:08.825" v="3680" actId="47"/>
        <pc:sldMkLst>
          <pc:docMk/>
          <pc:sldMk cId="678743077" sldId="1276"/>
        </pc:sldMkLst>
      </pc:sldChg>
      <pc:sldChg chg="del">
        <pc:chgData name="Anni Yeung" userId="dcb7d66c-3d5b-4686-a481-4671a2d022da" providerId="ADAL" clId="{3A0F8993-18E6-4AB3-90D3-ABE7F7413DF4}" dt="2025-07-08T18:32:10.084" v="3685" actId="47"/>
        <pc:sldMkLst>
          <pc:docMk/>
          <pc:sldMk cId="2146722726" sldId="1277"/>
        </pc:sldMkLst>
      </pc:sldChg>
      <pc:sldChg chg="del">
        <pc:chgData name="Anni Yeung" userId="dcb7d66c-3d5b-4686-a481-4671a2d022da" providerId="ADAL" clId="{3A0F8993-18E6-4AB3-90D3-ABE7F7413DF4}" dt="2025-07-08T18:32:42.968" v="3700" actId="47"/>
        <pc:sldMkLst>
          <pc:docMk/>
          <pc:sldMk cId="2489402468" sldId="1278"/>
        </pc:sldMkLst>
      </pc:sldChg>
      <pc:sldChg chg="del">
        <pc:chgData name="Anni Yeung" userId="dcb7d66c-3d5b-4686-a481-4671a2d022da" providerId="ADAL" clId="{3A0F8993-18E6-4AB3-90D3-ABE7F7413DF4}" dt="2025-07-08T18:33:21.165" v="3705" actId="47"/>
        <pc:sldMkLst>
          <pc:docMk/>
          <pc:sldMk cId="1250905835" sldId="1279"/>
        </pc:sldMkLst>
      </pc:sldChg>
      <pc:sldChg chg="del">
        <pc:chgData name="Anni Yeung" userId="dcb7d66c-3d5b-4686-a481-4671a2d022da" providerId="ADAL" clId="{3A0F8993-18E6-4AB3-90D3-ABE7F7413DF4}" dt="2025-07-08T18:33:49.611" v="3710" actId="47"/>
        <pc:sldMkLst>
          <pc:docMk/>
          <pc:sldMk cId="390905308" sldId="1280"/>
        </pc:sldMkLst>
      </pc:sldChg>
      <pc:sldChg chg="del">
        <pc:chgData name="Anni Yeung" userId="dcb7d66c-3d5b-4686-a481-4671a2d022da" providerId="ADAL" clId="{3A0F8993-18E6-4AB3-90D3-ABE7F7413DF4}" dt="2025-07-08T18:36:09.157" v="3747" actId="47"/>
        <pc:sldMkLst>
          <pc:docMk/>
          <pc:sldMk cId="4086624899" sldId="1281"/>
        </pc:sldMkLst>
      </pc:sldChg>
      <pc:sldChg chg="addSp delSp modSp add del mod modNotesTx">
        <pc:chgData name="Anni Yeung" userId="dcb7d66c-3d5b-4686-a481-4671a2d022da" providerId="ADAL" clId="{3A0F8993-18E6-4AB3-90D3-ABE7F7413DF4}" dt="2025-07-08T18:22:49.401" v="3444" actId="47"/>
        <pc:sldMkLst>
          <pc:docMk/>
          <pc:sldMk cId="2571042868" sldId="1282"/>
        </pc:sldMkLst>
      </pc:sldChg>
      <pc:sldChg chg="modSp add del mod">
        <pc:chgData name="Anni Yeung" userId="dcb7d66c-3d5b-4686-a481-4671a2d022da" providerId="ADAL" clId="{3A0F8993-18E6-4AB3-90D3-ABE7F7413DF4}" dt="2025-07-08T14:27:26.918" v="584" actId="47"/>
        <pc:sldMkLst>
          <pc:docMk/>
          <pc:sldMk cId="4274320687" sldId="1282"/>
        </pc:sldMkLst>
      </pc:sldChg>
      <pc:sldChg chg="addSp delSp modSp add del mod ord modNotesTx">
        <pc:chgData name="Anni Yeung" userId="dcb7d66c-3d5b-4686-a481-4671a2d022da" providerId="ADAL" clId="{3A0F8993-18E6-4AB3-90D3-ABE7F7413DF4}" dt="2025-07-08T18:05:17.540" v="3161" actId="47"/>
        <pc:sldMkLst>
          <pc:docMk/>
          <pc:sldMk cId="167972327" sldId="1283"/>
        </pc:sldMkLst>
      </pc:sldChg>
      <pc:sldChg chg="add del">
        <pc:chgData name="Anni Yeung" userId="dcb7d66c-3d5b-4686-a481-4671a2d022da" providerId="ADAL" clId="{3A0F8993-18E6-4AB3-90D3-ABE7F7413DF4}" dt="2025-07-08T14:20:52.171" v="476" actId="47"/>
        <pc:sldMkLst>
          <pc:docMk/>
          <pc:sldMk cId="2514988256" sldId="1283"/>
        </pc:sldMkLst>
      </pc:sldChg>
      <pc:sldChg chg="addSp modSp new del mod">
        <pc:chgData name="Anni Yeung" userId="dcb7d66c-3d5b-4686-a481-4671a2d022da" providerId="ADAL" clId="{3A0F8993-18E6-4AB3-90D3-ABE7F7413DF4}" dt="2025-07-08T17:41:21.371" v="2571" actId="47"/>
        <pc:sldMkLst>
          <pc:docMk/>
          <pc:sldMk cId="4127410637" sldId="1284"/>
        </pc:sldMkLst>
      </pc:sldChg>
      <pc:sldChg chg="addSp delSp modSp new mod modNotesTx">
        <pc:chgData name="Anni Yeung" userId="dcb7d66c-3d5b-4686-a481-4671a2d022da" providerId="ADAL" clId="{3A0F8993-18E6-4AB3-90D3-ABE7F7413DF4}" dt="2025-07-12T13:52:19.063" v="7031" actId="20577"/>
        <pc:sldMkLst>
          <pc:docMk/>
          <pc:sldMk cId="1231912824" sldId="1285"/>
        </pc:sldMkLst>
        <pc:spChg chg="add mod">
          <ac:chgData name="Anni Yeung" userId="dcb7d66c-3d5b-4686-a481-4671a2d022da" providerId="ADAL" clId="{3A0F8993-18E6-4AB3-90D3-ABE7F7413DF4}" dt="2025-07-08T17:36:07.494" v="2384" actId="14100"/>
          <ac:spMkLst>
            <pc:docMk/>
            <pc:sldMk cId="1231912824" sldId="1285"/>
            <ac:spMk id="3" creationId="{6F575E0D-64DC-FD9E-A8F3-0F02572B0736}"/>
          </ac:spMkLst>
        </pc:spChg>
        <pc:spChg chg="add mod">
          <ac:chgData name="Anni Yeung" userId="dcb7d66c-3d5b-4686-a481-4671a2d022da" providerId="ADAL" clId="{3A0F8993-18E6-4AB3-90D3-ABE7F7413DF4}" dt="2025-07-08T17:37:13.792" v="2407" actId="1036"/>
          <ac:spMkLst>
            <pc:docMk/>
            <pc:sldMk cId="1231912824" sldId="1285"/>
            <ac:spMk id="8" creationId="{5E66F3E2-A860-9DE5-40EF-BD9455926036}"/>
          </ac:spMkLst>
        </pc:spChg>
        <pc:spChg chg="add mod ord">
          <ac:chgData name="Anni Yeung" userId="dcb7d66c-3d5b-4686-a481-4671a2d022da" providerId="ADAL" clId="{3A0F8993-18E6-4AB3-90D3-ABE7F7413DF4}" dt="2025-07-08T17:36:57.491" v="2396" actId="167"/>
          <ac:spMkLst>
            <pc:docMk/>
            <pc:sldMk cId="1231912824" sldId="1285"/>
            <ac:spMk id="9" creationId="{5F564BE1-E726-CFED-F18F-CAED328F2094}"/>
          </ac:spMkLst>
        </pc:spChg>
        <pc:spChg chg="add mod">
          <ac:chgData name="Anni Yeung" userId="dcb7d66c-3d5b-4686-a481-4671a2d022da" providerId="ADAL" clId="{3A0F8993-18E6-4AB3-90D3-ABE7F7413DF4}" dt="2025-07-08T18:14:33.071" v="3307" actId="2711"/>
          <ac:spMkLst>
            <pc:docMk/>
            <pc:sldMk cId="1231912824" sldId="1285"/>
            <ac:spMk id="12" creationId="{7963581B-2145-8106-E273-C4907FD18C6E}"/>
          </ac:spMkLst>
        </pc:spChg>
        <pc:spChg chg="add mod">
          <ac:chgData name="Anni Yeung" userId="dcb7d66c-3d5b-4686-a481-4671a2d022da" providerId="ADAL" clId="{3A0F8993-18E6-4AB3-90D3-ABE7F7413DF4}" dt="2025-07-08T18:14:33.071" v="3307" actId="2711"/>
          <ac:spMkLst>
            <pc:docMk/>
            <pc:sldMk cId="1231912824" sldId="1285"/>
            <ac:spMk id="13" creationId="{8E6F6324-1622-F0DA-4758-E4585EBD1F25}"/>
          </ac:spMkLst>
        </pc:spChg>
        <pc:picChg chg="add mod">
          <ac:chgData name="Anni Yeung" userId="dcb7d66c-3d5b-4686-a481-4671a2d022da" providerId="ADAL" clId="{3A0F8993-18E6-4AB3-90D3-ABE7F7413DF4}" dt="2025-07-08T17:32:48.035" v="2341" actId="1076"/>
          <ac:picMkLst>
            <pc:docMk/>
            <pc:sldMk cId="1231912824" sldId="1285"/>
            <ac:picMk id="1026" creationId="{593B0E79-9FBC-8C5B-7DFC-75EB32B7A839}"/>
          </ac:picMkLst>
        </pc:picChg>
      </pc:sldChg>
      <pc:sldChg chg="addSp delSp modSp new mod ord modNotesTx">
        <pc:chgData name="Anni Yeung" userId="dcb7d66c-3d5b-4686-a481-4671a2d022da" providerId="ADAL" clId="{3A0F8993-18E6-4AB3-90D3-ABE7F7413DF4}" dt="2025-07-15T17:56:42.156" v="7961" actId="20577"/>
        <pc:sldMkLst>
          <pc:docMk/>
          <pc:sldMk cId="3200182105" sldId="1286"/>
        </pc:sldMkLst>
        <pc:spChg chg="mod">
          <ac:chgData name="Anni Yeung" userId="dcb7d66c-3d5b-4686-a481-4671a2d022da" providerId="ADAL" clId="{3A0F8993-18E6-4AB3-90D3-ABE7F7413DF4}" dt="2025-07-08T18:15:00.916" v="3323" actId="403"/>
          <ac:spMkLst>
            <pc:docMk/>
            <pc:sldMk cId="3200182105" sldId="1286"/>
            <ac:spMk id="2" creationId="{BBEA40F9-9705-0867-9A33-7CFCAD4B305A}"/>
          </ac:spMkLst>
        </pc:spChg>
        <pc:spChg chg="add mod">
          <ac:chgData name="Anni Yeung" userId="dcb7d66c-3d5b-4686-a481-4671a2d022da" providerId="ADAL" clId="{3A0F8993-18E6-4AB3-90D3-ABE7F7413DF4}" dt="2025-07-08T17:47:54.106" v="2785" actId="207"/>
          <ac:spMkLst>
            <pc:docMk/>
            <pc:sldMk cId="3200182105" sldId="1286"/>
            <ac:spMk id="6" creationId="{95FACFF4-524E-5892-46E0-BD9DA01DC1C0}"/>
          </ac:spMkLst>
        </pc:spChg>
        <pc:spChg chg="mod topLvl">
          <ac:chgData name="Anni Yeung" userId="dcb7d66c-3d5b-4686-a481-4671a2d022da" providerId="ADAL" clId="{3A0F8993-18E6-4AB3-90D3-ABE7F7413DF4}" dt="2025-07-15T13:05:19.858" v="7283" actId="164"/>
          <ac:spMkLst>
            <pc:docMk/>
            <pc:sldMk cId="3200182105" sldId="1286"/>
            <ac:spMk id="10" creationId="{9BB79E86-0136-6568-FB71-DF06EA9F7FE6}"/>
          </ac:spMkLst>
        </pc:spChg>
        <pc:spChg chg="mod topLvl">
          <ac:chgData name="Anni Yeung" userId="dcb7d66c-3d5b-4686-a481-4671a2d022da" providerId="ADAL" clId="{3A0F8993-18E6-4AB3-90D3-ABE7F7413DF4}" dt="2025-07-15T13:05:19.858" v="7283" actId="164"/>
          <ac:spMkLst>
            <pc:docMk/>
            <pc:sldMk cId="3200182105" sldId="1286"/>
            <ac:spMk id="12" creationId="{D86B86EC-D1D7-DDA7-C4CA-CADE3D4DCB6A}"/>
          </ac:spMkLst>
        </pc:spChg>
        <pc:spChg chg="mod topLvl">
          <ac:chgData name="Anni Yeung" userId="dcb7d66c-3d5b-4686-a481-4671a2d022da" providerId="ADAL" clId="{3A0F8993-18E6-4AB3-90D3-ABE7F7413DF4}" dt="2025-07-15T13:05:19.858" v="7283" actId="164"/>
          <ac:spMkLst>
            <pc:docMk/>
            <pc:sldMk cId="3200182105" sldId="1286"/>
            <ac:spMk id="16" creationId="{5D37EDB6-3024-4265-D8DD-FF6552E2370F}"/>
          </ac:spMkLst>
        </pc:spChg>
        <pc:spChg chg="mod topLvl">
          <ac:chgData name="Anni Yeung" userId="dcb7d66c-3d5b-4686-a481-4671a2d022da" providerId="ADAL" clId="{3A0F8993-18E6-4AB3-90D3-ABE7F7413DF4}" dt="2025-07-15T13:05:19.858" v="7283" actId="164"/>
          <ac:spMkLst>
            <pc:docMk/>
            <pc:sldMk cId="3200182105" sldId="1286"/>
            <ac:spMk id="18" creationId="{D77178D5-C415-3545-C6D8-6DB91E541DA5}"/>
          </ac:spMkLst>
        </pc:spChg>
        <pc:spChg chg="add mod">
          <ac:chgData name="Anni Yeung" userId="dcb7d66c-3d5b-4686-a481-4671a2d022da" providerId="ADAL" clId="{3A0F8993-18E6-4AB3-90D3-ABE7F7413DF4}" dt="2025-07-08T19:19:37.934" v="4496" actId="14100"/>
          <ac:spMkLst>
            <pc:docMk/>
            <pc:sldMk cId="3200182105" sldId="1286"/>
            <ac:spMk id="21" creationId="{329E063D-9C95-7976-124E-F94A0CC92EAC}"/>
          </ac:spMkLst>
        </pc:spChg>
        <pc:spChg chg="add mod ord">
          <ac:chgData name="Anni Yeung" userId="dcb7d66c-3d5b-4686-a481-4671a2d022da" providerId="ADAL" clId="{3A0F8993-18E6-4AB3-90D3-ABE7F7413DF4}" dt="2025-07-15T13:01:07.967" v="7184" actId="1076"/>
          <ac:spMkLst>
            <pc:docMk/>
            <pc:sldMk cId="3200182105" sldId="1286"/>
            <ac:spMk id="24" creationId="{C52520F2-99C6-984D-FF72-ECC99A0B87C2}"/>
          </ac:spMkLst>
        </pc:spChg>
        <pc:grpChg chg="add mod">
          <ac:chgData name="Anni Yeung" userId="dcb7d66c-3d5b-4686-a481-4671a2d022da" providerId="ADAL" clId="{3A0F8993-18E6-4AB3-90D3-ABE7F7413DF4}" dt="2025-07-15T13:05:19.858" v="7283" actId="164"/>
          <ac:grpSpMkLst>
            <pc:docMk/>
            <pc:sldMk cId="3200182105" sldId="1286"/>
            <ac:grpSpMk id="4" creationId="{B091E046-1566-FA82-ABCB-2B58C535E522}"/>
          </ac:grpSpMkLst>
        </pc:grpChg>
        <pc:picChg chg="mod topLvl">
          <ac:chgData name="Anni Yeung" userId="dcb7d66c-3d5b-4686-a481-4671a2d022da" providerId="ADAL" clId="{3A0F8993-18E6-4AB3-90D3-ABE7F7413DF4}" dt="2025-07-15T13:05:19.858" v="7283" actId="164"/>
          <ac:picMkLst>
            <pc:docMk/>
            <pc:sldMk cId="3200182105" sldId="1286"/>
            <ac:picMk id="9" creationId="{C75AABCA-7F93-E109-4DB5-3A86FD5B7A10}"/>
          </ac:picMkLst>
        </pc:picChg>
        <pc:picChg chg="mod topLvl">
          <ac:chgData name="Anni Yeung" userId="dcb7d66c-3d5b-4686-a481-4671a2d022da" providerId="ADAL" clId="{3A0F8993-18E6-4AB3-90D3-ABE7F7413DF4}" dt="2025-07-15T13:05:19.858" v="7283" actId="164"/>
          <ac:picMkLst>
            <pc:docMk/>
            <pc:sldMk cId="3200182105" sldId="1286"/>
            <ac:picMk id="13" creationId="{E73558AF-8F9D-F50D-4112-F25F2532284D}"/>
          </ac:picMkLst>
        </pc:picChg>
        <pc:picChg chg="mod topLvl">
          <ac:chgData name="Anni Yeung" userId="dcb7d66c-3d5b-4686-a481-4671a2d022da" providerId="ADAL" clId="{3A0F8993-18E6-4AB3-90D3-ABE7F7413DF4}" dt="2025-07-15T13:05:19.858" v="7283" actId="164"/>
          <ac:picMkLst>
            <pc:docMk/>
            <pc:sldMk cId="3200182105" sldId="1286"/>
            <ac:picMk id="15" creationId="{82E4E842-5CA9-6AB2-44DC-863EA4A49DAC}"/>
          </ac:picMkLst>
        </pc:picChg>
        <pc:picChg chg="mod topLvl">
          <ac:chgData name="Anni Yeung" userId="dcb7d66c-3d5b-4686-a481-4671a2d022da" providerId="ADAL" clId="{3A0F8993-18E6-4AB3-90D3-ABE7F7413DF4}" dt="2025-07-15T13:05:19.858" v="7283" actId="164"/>
          <ac:picMkLst>
            <pc:docMk/>
            <pc:sldMk cId="3200182105" sldId="1286"/>
            <ac:picMk id="19" creationId="{D04F0245-6435-A21F-2B0A-F1DE70A629EB}"/>
          </ac:picMkLst>
        </pc:picChg>
      </pc:sldChg>
      <pc:sldChg chg="addSp delSp modSp add mod modNotesTx">
        <pc:chgData name="Anni Yeung" userId="dcb7d66c-3d5b-4686-a481-4671a2d022da" providerId="ADAL" clId="{3A0F8993-18E6-4AB3-90D3-ABE7F7413DF4}" dt="2025-07-15T17:56:53.910" v="7967" actId="20577"/>
        <pc:sldMkLst>
          <pc:docMk/>
          <pc:sldMk cId="2589391244" sldId="1287"/>
        </pc:sldMkLst>
        <pc:spChg chg="mod">
          <ac:chgData name="Anni Yeung" userId="dcb7d66c-3d5b-4686-a481-4671a2d022da" providerId="ADAL" clId="{3A0F8993-18E6-4AB3-90D3-ABE7F7413DF4}" dt="2025-07-08T18:15:11.217" v="3325" actId="403"/>
          <ac:spMkLst>
            <pc:docMk/>
            <pc:sldMk cId="2589391244" sldId="1287"/>
            <ac:spMk id="2" creationId="{4E13A0E6-0613-1C40-E10A-43B09CE2D512}"/>
          </ac:spMkLst>
        </pc:spChg>
        <pc:spChg chg="add mod">
          <ac:chgData name="Anni Yeung" userId="dcb7d66c-3d5b-4686-a481-4671a2d022da" providerId="ADAL" clId="{3A0F8993-18E6-4AB3-90D3-ABE7F7413DF4}" dt="2025-07-12T11:54:30.930" v="6894" actId="1037"/>
          <ac:spMkLst>
            <pc:docMk/>
            <pc:sldMk cId="2589391244" sldId="1287"/>
            <ac:spMk id="3" creationId="{293921EF-4911-15E1-CC22-383E0517941D}"/>
          </ac:spMkLst>
        </pc:spChg>
        <pc:spChg chg="add mod">
          <ac:chgData name="Anni Yeung" userId="dcb7d66c-3d5b-4686-a481-4671a2d022da" providerId="ADAL" clId="{3A0F8993-18E6-4AB3-90D3-ABE7F7413DF4}" dt="2025-07-08T18:02:51.809" v="3120" actId="164"/>
          <ac:spMkLst>
            <pc:docMk/>
            <pc:sldMk cId="2589391244" sldId="1287"/>
            <ac:spMk id="7" creationId="{BDE7D6AD-3024-CF5F-03D1-681AE90E896E}"/>
          </ac:spMkLst>
        </pc:spChg>
        <pc:spChg chg="add mod">
          <ac:chgData name="Anni Yeung" userId="dcb7d66c-3d5b-4686-a481-4671a2d022da" providerId="ADAL" clId="{3A0F8993-18E6-4AB3-90D3-ABE7F7413DF4}" dt="2025-07-08T18:02:51.809" v="3120" actId="164"/>
          <ac:spMkLst>
            <pc:docMk/>
            <pc:sldMk cId="2589391244" sldId="1287"/>
            <ac:spMk id="20" creationId="{7262F529-4A96-1745-8FC1-FA200F0E3238}"/>
          </ac:spMkLst>
        </pc:spChg>
        <pc:spChg chg="add mod">
          <ac:chgData name="Anni Yeung" userId="dcb7d66c-3d5b-4686-a481-4671a2d022da" providerId="ADAL" clId="{3A0F8993-18E6-4AB3-90D3-ABE7F7413DF4}" dt="2025-07-12T11:58:43.193" v="6933"/>
          <ac:spMkLst>
            <pc:docMk/>
            <pc:sldMk cId="2589391244" sldId="1287"/>
            <ac:spMk id="23" creationId="{E7360B67-A532-FFCF-7547-A3F2BD6B5EC0}"/>
          </ac:spMkLst>
        </pc:spChg>
        <pc:spChg chg="mod">
          <ac:chgData name="Anni Yeung" userId="dcb7d66c-3d5b-4686-a481-4671a2d022da" providerId="ADAL" clId="{3A0F8993-18E6-4AB3-90D3-ABE7F7413DF4}" dt="2025-07-12T11:39:58.691" v="6715" actId="1076"/>
          <ac:spMkLst>
            <pc:docMk/>
            <pc:sldMk cId="2589391244" sldId="1287"/>
            <ac:spMk id="24" creationId="{5FF2F192-9FE2-C6E8-73FE-394C7ADD5792}"/>
          </ac:spMkLst>
        </pc:spChg>
        <pc:spChg chg="add mod">
          <ac:chgData name="Anni Yeung" userId="dcb7d66c-3d5b-4686-a481-4671a2d022da" providerId="ADAL" clId="{3A0F8993-18E6-4AB3-90D3-ABE7F7413DF4}" dt="2025-07-12T11:56:49.633" v="6931" actId="1076"/>
          <ac:spMkLst>
            <pc:docMk/>
            <pc:sldMk cId="2589391244" sldId="1287"/>
            <ac:spMk id="50" creationId="{B29CA829-3947-C083-CC73-308AC50F62B4}"/>
          </ac:spMkLst>
        </pc:spChg>
        <pc:spChg chg="add mod">
          <ac:chgData name="Anni Yeung" userId="dcb7d66c-3d5b-4686-a481-4671a2d022da" providerId="ADAL" clId="{3A0F8993-18E6-4AB3-90D3-ABE7F7413DF4}" dt="2025-07-12T11:55:51.037" v="6913" actId="14100"/>
          <ac:spMkLst>
            <pc:docMk/>
            <pc:sldMk cId="2589391244" sldId="1287"/>
            <ac:spMk id="51" creationId="{DBFC1642-7026-8DC5-0A3A-51D09A66C68B}"/>
          </ac:spMkLst>
        </pc:spChg>
        <pc:grpChg chg="add mod">
          <ac:chgData name="Anni Yeung" userId="dcb7d66c-3d5b-4686-a481-4671a2d022da" providerId="ADAL" clId="{3A0F8993-18E6-4AB3-90D3-ABE7F7413DF4}" dt="2025-07-12T11:54:30.930" v="6894" actId="1037"/>
          <ac:grpSpMkLst>
            <pc:docMk/>
            <pc:sldMk cId="2589391244" sldId="1287"/>
            <ac:grpSpMk id="22" creationId="{2F72E6EC-473B-03BE-0F97-E55335A8E746}"/>
          </ac:grpSpMkLst>
        </pc:grpChg>
        <pc:picChg chg="add mod modCrop">
          <ac:chgData name="Anni Yeung" userId="dcb7d66c-3d5b-4686-a481-4671a2d022da" providerId="ADAL" clId="{3A0F8993-18E6-4AB3-90D3-ABE7F7413DF4}" dt="2025-07-08T18:02:51.809" v="3120" actId="164"/>
          <ac:picMkLst>
            <pc:docMk/>
            <pc:sldMk cId="2589391244" sldId="1287"/>
            <ac:picMk id="4" creationId="{0CC1F353-DCE3-18CA-1F00-E97E1C00F491}"/>
          </ac:picMkLst>
        </pc:picChg>
        <pc:picChg chg="add mod">
          <ac:chgData name="Anni Yeung" userId="dcb7d66c-3d5b-4686-a481-4671a2d022da" providerId="ADAL" clId="{3A0F8993-18E6-4AB3-90D3-ABE7F7413DF4}" dt="2025-07-12T11:54:44.259" v="6900" actId="1076"/>
          <ac:picMkLst>
            <pc:docMk/>
            <pc:sldMk cId="2589391244" sldId="1287"/>
            <ac:picMk id="1026" creationId="{999F45CC-0953-7A17-14EB-7AF08BAAB3A3}"/>
          </ac:picMkLst>
        </pc:picChg>
        <pc:picChg chg="add mod">
          <ac:chgData name="Anni Yeung" userId="dcb7d66c-3d5b-4686-a481-4671a2d022da" providerId="ADAL" clId="{3A0F8993-18E6-4AB3-90D3-ABE7F7413DF4}" dt="2025-07-12T12:02:00.090" v="6938" actId="732"/>
          <ac:picMkLst>
            <pc:docMk/>
            <pc:sldMk cId="2589391244" sldId="1287"/>
            <ac:picMk id="1028" creationId="{D0C9AF9D-10B0-BDF3-0E64-432FF550CF5F}"/>
          </ac:picMkLst>
        </pc:picChg>
        <pc:cxnChg chg="add mod">
          <ac:chgData name="Anni Yeung" userId="dcb7d66c-3d5b-4686-a481-4671a2d022da" providerId="ADAL" clId="{3A0F8993-18E6-4AB3-90D3-ABE7F7413DF4}" dt="2025-07-12T11:56:04.771" v="6922" actId="14100"/>
          <ac:cxnSpMkLst>
            <pc:docMk/>
            <pc:sldMk cId="2589391244" sldId="1287"/>
            <ac:cxnSpMk id="53" creationId="{814C4F6C-961D-0963-ED59-F847FABBB27E}"/>
          </ac:cxnSpMkLst>
        </pc:cxnChg>
        <pc:cxnChg chg="add mod">
          <ac:chgData name="Anni Yeung" userId="dcb7d66c-3d5b-4686-a481-4671a2d022da" providerId="ADAL" clId="{3A0F8993-18E6-4AB3-90D3-ABE7F7413DF4}" dt="2025-07-12T11:55:58.831" v="6920" actId="14100"/>
          <ac:cxnSpMkLst>
            <pc:docMk/>
            <pc:sldMk cId="2589391244" sldId="1287"/>
            <ac:cxnSpMk id="54" creationId="{C2CEA736-D5FD-0B94-FBDC-FF539D88CB08}"/>
          </ac:cxnSpMkLst>
        </pc:cxnChg>
        <pc:cxnChg chg="add mod">
          <ac:chgData name="Anni Yeung" userId="dcb7d66c-3d5b-4686-a481-4671a2d022da" providerId="ADAL" clId="{3A0F8993-18E6-4AB3-90D3-ABE7F7413DF4}" dt="2025-07-12T11:56:27.285" v="6925" actId="1076"/>
          <ac:cxnSpMkLst>
            <pc:docMk/>
            <pc:sldMk cId="2589391244" sldId="1287"/>
            <ac:cxnSpMk id="59" creationId="{6FA3B935-109C-461E-1AB8-B24024DED7E6}"/>
          </ac:cxnSpMkLst>
        </pc:cxnChg>
        <pc:cxnChg chg="add mod">
          <ac:chgData name="Anni Yeung" userId="dcb7d66c-3d5b-4686-a481-4671a2d022da" providerId="ADAL" clId="{3A0F8993-18E6-4AB3-90D3-ABE7F7413DF4}" dt="2025-07-12T11:56:43.577" v="6929" actId="1076"/>
          <ac:cxnSpMkLst>
            <pc:docMk/>
            <pc:sldMk cId="2589391244" sldId="1287"/>
            <ac:cxnSpMk id="60" creationId="{6E969DB7-3667-0A8E-084A-4475E808AFA2}"/>
          </ac:cxnSpMkLst>
        </pc:cxnChg>
      </pc:sldChg>
      <pc:sldChg chg="add del">
        <pc:chgData name="Anni Yeung" userId="dcb7d66c-3d5b-4686-a481-4671a2d022da" providerId="ADAL" clId="{3A0F8993-18E6-4AB3-90D3-ABE7F7413DF4}" dt="2025-07-08T18:05:36.691" v="3163"/>
        <pc:sldMkLst>
          <pc:docMk/>
          <pc:sldMk cId="666368099" sldId="1288"/>
        </pc:sldMkLst>
      </pc:sldChg>
      <pc:sldChg chg="addSp delSp modSp add mod modNotesTx">
        <pc:chgData name="Anni Yeung" userId="dcb7d66c-3d5b-4686-a481-4671a2d022da" providerId="ADAL" clId="{3A0F8993-18E6-4AB3-90D3-ABE7F7413DF4}" dt="2025-07-16T11:38:29.127" v="8115" actId="20577"/>
        <pc:sldMkLst>
          <pc:docMk/>
          <pc:sldMk cId="3964611344" sldId="1288"/>
        </pc:sldMkLst>
        <pc:spChg chg="mod">
          <ac:chgData name="Anni Yeung" userId="dcb7d66c-3d5b-4686-a481-4671a2d022da" providerId="ADAL" clId="{3A0F8993-18E6-4AB3-90D3-ABE7F7413DF4}" dt="2025-07-08T18:16:39.068" v="3348" actId="403"/>
          <ac:spMkLst>
            <pc:docMk/>
            <pc:sldMk cId="3964611344" sldId="1288"/>
            <ac:spMk id="2" creationId="{AAAA656C-C36F-A500-999F-B6B0F2462982}"/>
          </ac:spMkLst>
        </pc:spChg>
        <pc:spChg chg="mod topLvl">
          <ac:chgData name="Anni Yeung" userId="dcb7d66c-3d5b-4686-a481-4671a2d022da" providerId="ADAL" clId="{3A0F8993-18E6-4AB3-90D3-ABE7F7413DF4}" dt="2025-07-12T11:38:49.479" v="6659" actId="1076"/>
          <ac:spMkLst>
            <pc:docMk/>
            <pc:sldMk cId="3964611344" sldId="1288"/>
            <ac:spMk id="3" creationId="{833934D6-BA88-ECCE-27DB-35038F1E5B6B}"/>
          </ac:spMkLst>
        </pc:spChg>
        <pc:spChg chg="mod topLvl">
          <ac:chgData name="Anni Yeung" userId="dcb7d66c-3d5b-4686-a481-4671a2d022da" providerId="ADAL" clId="{3A0F8993-18E6-4AB3-90D3-ABE7F7413DF4}" dt="2025-07-12T11:38:49.479" v="6659" actId="1076"/>
          <ac:spMkLst>
            <pc:docMk/>
            <pc:sldMk cId="3964611344" sldId="1288"/>
            <ac:spMk id="4" creationId="{66838FBD-AE95-C73C-82BA-DD653C0216C2}"/>
          </ac:spMkLst>
        </pc:spChg>
        <pc:spChg chg="add mod">
          <ac:chgData name="Anni Yeung" userId="dcb7d66c-3d5b-4686-a481-4671a2d022da" providerId="ADAL" clId="{3A0F8993-18E6-4AB3-90D3-ABE7F7413DF4}" dt="2025-07-12T11:59:31.304" v="6936" actId="14100"/>
          <ac:spMkLst>
            <pc:docMk/>
            <pc:sldMk cId="3964611344" sldId="1288"/>
            <ac:spMk id="8" creationId="{935246B8-4F5F-E0EE-02AE-D01060500373}"/>
          </ac:spMkLst>
        </pc:spChg>
        <pc:spChg chg="mod topLvl">
          <ac:chgData name="Anni Yeung" userId="dcb7d66c-3d5b-4686-a481-4671a2d022da" providerId="ADAL" clId="{3A0F8993-18E6-4AB3-90D3-ABE7F7413DF4}" dt="2025-07-12T11:38:49.479" v="6659" actId="1076"/>
          <ac:spMkLst>
            <pc:docMk/>
            <pc:sldMk cId="3964611344" sldId="1288"/>
            <ac:spMk id="10" creationId="{65A39795-9F3C-6D84-4A05-84D9EF906758}"/>
          </ac:spMkLst>
        </pc:spChg>
        <pc:spChg chg="add mod">
          <ac:chgData name="Anni Yeung" userId="dcb7d66c-3d5b-4686-a481-4671a2d022da" providerId="ADAL" clId="{3A0F8993-18E6-4AB3-90D3-ABE7F7413DF4}" dt="2025-07-12T11:39:50.390" v="6714" actId="1037"/>
          <ac:spMkLst>
            <pc:docMk/>
            <pc:sldMk cId="3964611344" sldId="1288"/>
            <ac:spMk id="13" creationId="{DACBEC43-5AED-6247-1BA1-D34157DFF8C9}"/>
          </ac:spMkLst>
        </pc:spChg>
        <pc:spChg chg="mod topLvl">
          <ac:chgData name="Anni Yeung" userId="dcb7d66c-3d5b-4686-a481-4671a2d022da" providerId="ADAL" clId="{3A0F8993-18E6-4AB3-90D3-ABE7F7413DF4}" dt="2025-07-12T11:38:49.479" v="6659" actId="1076"/>
          <ac:spMkLst>
            <pc:docMk/>
            <pc:sldMk cId="3964611344" sldId="1288"/>
            <ac:spMk id="14" creationId="{9D32074E-CBFE-3536-F2D6-BCA2B6A943C8}"/>
          </ac:spMkLst>
        </pc:spChg>
        <pc:spChg chg="add mod">
          <ac:chgData name="Anni Yeung" userId="dcb7d66c-3d5b-4686-a481-4671a2d022da" providerId="ADAL" clId="{3A0F8993-18E6-4AB3-90D3-ABE7F7413DF4}" dt="2025-07-16T11:38:24.772" v="8112" actId="20577"/>
          <ac:spMkLst>
            <pc:docMk/>
            <pc:sldMk cId="3964611344" sldId="1288"/>
            <ac:spMk id="15" creationId="{9731495B-AB7A-0D6F-AA3D-B5EA8CC39E47}"/>
          </ac:spMkLst>
        </pc:spChg>
        <pc:spChg chg="add mod">
          <ac:chgData name="Anni Yeung" userId="dcb7d66c-3d5b-4686-a481-4671a2d022da" providerId="ADAL" clId="{3A0F8993-18E6-4AB3-90D3-ABE7F7413DF4}" dt="2025-07-16T11:38:29.127" v="8115" actId="20577"/>
          <ac:spMkLst>
            <pc:docMk/>
            <pc:sldMk cId="3964611344" sldId="1288"/>
            <ac:spMk id="16" creationId="{B5870348-ED33-E57F-5DEC-41192C5CE93A}"/>
          </ac:spMkLst>
        </pc:spChg>
        <pc:spChg chg="add mod">
          <ac:chgData name="Anni Yeung" userId="dcb7d66c-3d5b-4686-a481-4671a2d022da" providerId="ADAL" clId="{3A0F8993-18E6-4AB3-90D3-ABE7F7413DF4}" dt="2025-07-16T11:37:57.365" v="8105" actId="12789"/>
          <ac:spMkLst>
            <pc:docMk/>
            <pc:sldMk cId="3964611344" sldId="1288"/>
            <ac:spMk id="18" creationId="{5E5CE203-7E46-F6C4-D6CF-14818B62907C}"/>
          </ac:spMkLst>
        </pc:spChg>
        <pc:spChg chg="add mod">
          <ac:chgData name="Anni Yeung" userId="dcb7d66c-3d5b-4686-a481-4671a2d022da" providerId="ADAL" clId="{3A0F8993-18E6-4AB3-90D3-ABE7F7413DF4}" dt="2025-07-12T11:39:50.390" v="6714" actId="1037"/>
          <ac:spMkLst>
            <pc:docMk/>
            <pc:sldMk cId="3964611344" sldId="1288"/>
            <ac:spMk id="19" creationId="{D327C333-53BA-1DC5-B0E1-54B41DB5C965}"/>
          </ac:spMkLst>
        </pc:spChg>
        <pc:spChg chg="add mod">
          <ac:chgData name="Anni Yeung" userId="dcb7d66c-3d5b-4686-a481-4671a2d022da" providerId="ADAL" clId="{3A0F8993-18E6-4AB3-90D3-ABE7F7413DF4}" dt="2025-07-16T11:37:38.624" v="8103" actId="12789"/>
          <ac:spMkLst>
            <pc:docMk/>
            <pc:sldMk cId="3964611344" sldId="1288"/>
            <ac:spMk id="21" creationId="{5BBF9C40-C537-EEEA-0EE7-07E44426E560}"/>
          </ac:spMkLst>
        </pc:spChg>
        <pc:spChg chg="add mod">
          <ac:chgData name="Anni Yeung" userId="dcb7d66c-3d5b-4686-a481-4671a2d022da" providerId="ADAL" clId="{3A0F8993-18E6-4AB3-90D3-ABE7F7413DF4}" dt="2025-07-12T13:50:44.030" v="6956" actId="207"/>
          <ac:spMkLst>
            <pc:docMk/>
            <pc:sldMk cId="3964611344" sldId="1288"/>
            <ac:spMk id="22" creationId="{75A86E96-2A41-A734-BE82-D8E522D6AC9C}"/>
          </ac:spMkLst>
        </pc:spChg>
        <pc:spChg chg="add mod">
          <ac:chgData name="Anni Yeung" userId="dcb7d66c-3d5b-4686-a481-4671a2d022da" providerId="ADAL" clId="{3A0F8993-18E6-4AB3-90D3-ABE7F7413DF4}" dt="2025-07-16T11:37:43.756" v="8104" actId="12789"/>
          <ac:spMkLst>
            <pc:docMk/>
            <pc:sldMk cId="3964611344" sldId="1288"/>
            <ac:spMk id="25" creationId="{27506793-67C8-6ED5-53BE-CF27C23F1516}"/>
          </ac:spMkLst>
        </pc:spChg>
        <pc:spChg chg="add mod">
          <ac:chgData name="Anni Yeung" userId="dcb7d66c-3d5b-4686-a481-4671a2d022da" providerId="ADAL" clId="{3A0F8993-18E6-4AB3-90D3-ABE7F7413DF4}" dt="2025-07-16T11:37:57.365" v="8105" actId="12789"/>
          <ac:spMkLst>
            <pc:docMk/>
            <pc:sldMk cId="3964611344" sldId="1288"/>
            <ac:spMk id="26" creationId="{FCFD3933-8E79-C0B4-7193-374D92B4E8AB}"/>
          </ac:spMkLst>
        </pc:spChg>
        <pc:spChg chg="add mod ord">
          <ac:chgData name="Anni Yeung" userId="dcb7d66c-3d5b-4686-a481-4671a2d022da" providerId="ADAL" clId="{3A0F8993-18E6-4AB3-90D3-ABE7F7413DF4}" dt="2025-07-09T05:13:31.586" v="5131" actId="1076"/>
          <ac:spMkLst>
            <pc:docMk/>
            <pc:sldMk cId="3964611344" sldId="1288"/>
            <ac:spMk id="28" creationId="{534AC7ED-627F-2169-E2B1-6BCAE2775BA1}"/>
          </ac:spMkLst>
        </pc:spChg>
        <pc:grpChg chg="add mod">
          <ac:chgData name="Anni Yeung" userId="dcb7d66c-3d5b-4686-a481-4671a2d022da" providerId="ADAL" clId="{3A0F8993-18E6-4AB3-90D3-ABE7F7413DF4}" dt="2025-07-12T11:38:49.479" v="6659" actId="1076"/>
          <ac:grpSpMkLst>
            <pc:docMk/>
            <pc:sldMk cId="3964611344" sldId="1288"/>
            <ac:grpSpMk id="11" creationId="{F23E8C3C-75AA-8E62-9CA5-1E2FCB951052}"/>
          </ac:grpSpMkLst>
        </pc:grpChg>
        <pc:grpChg chg="add mod">
          <ac:chgData name="Anni Yeung" userId="dcb7d66c-3d5b-4686-a481-4671a2d022da" providerId="ADAL" clId="{3A0F8993-18E6-4AB3-90D3-ABE7F7413DF4}" dt="2025-07-12T11:38:49.479" v="6659" actId="1076"/>
          <ac:grpSpMkLst>
            <pc:docMk/>
            <pc:sldMk cId="3964611344" sldId="1288"/>
            <ac:grpSpMk id="12" creationId="{A2B3A3D6-343D-6F50-85E5-8E43FA9F834B}"/>
          </ac:grpSpMkLst>
        </pc:grpChg>
        <pc:grpChg chg="add mod">
          <ac:chgData name="Anni Yeung" userId="dcb7d66c-3d5b-4686-a481-4671a2d022da" providerId="ADAL" clId="{3A0F8993-18E6-4AB3-90D3-ABE7F7413DF4}" dt="2025-07-12T11:35:06.505" v="6603" actId="1037"/>
          <ac:grpSpMkLst>
            <pc:docMk/>
            <pc:sldMk cId="3964611344" sldId="1288"/>
            <ac:grpSpMk id="17" creationId="{DD2B8220-3DB0-E818-ECCE-7A9B16F7E4F3}"/>
          </ac:grpSpMkLst>
        </pc:grpChg>
        <pc:grpChg chg="add mod">
          <ac:chgData name="Anni Yeung" userId="dcb7d66c-3d5b-4686-a481-4671a2d022da" providerId="ADAL" clId="{3A0F8993-18E6-4AB3-90D3-ABE7F7413DF4}" dt="2025-07-12T11:35:44.827" v="6615" actId="1076"/>
          <ac:grpSpMkLst>
            <pc:docMk/>
            <pc:sldMk cId="3964611344" sldId="1288"/>
            <ac:grpSpMk id="20" creationId="{A2A83255-9585-A714-77C4-35AD37B2F078}"/>
          </ac:grpSpMkLst>
        </pc:grpChg>
        <pc:picChg chg="add mod">
          <ac:chgData name="Anni Yeung" userId="dcb7d66c-3d5b-4686-a481-4671a2d022da" providerId="ADAL" clId="{3A0F8993-18E6-4AB3-90D3-ABE7F7413DF4}" dt="2025-07-12T11:39:38.566" v="6696" actId="1037"/>
          <ac:picMkLst>
            <pc:docMk/>
            <pc:sldMk cId="3964611344" sldId="1288"/>
            <ac:picMk id="1034" creationId="{6FEC3701-220C-DB39-0BF6-D551F5CBA723}"/>
          </ac:picMkLst>
        </pc:picChg>
        <pc:picChg chg="add mod">
          <ac:chgData name="Anni Yeung" userId="dcb7d66c-3d5b-4686-a481-4671a2d022da" providerId="ADAL" clId="{3A0F8993-18E6-4AB3-90D3-ABE7F7413DF4}" dt="2025-07-12T11:39:50.390" v="6714" actId="1037"/>
          <ac:picMkLst>
            <pc:docMk/>
            <pc:sldMk cId="3964611344" sldId="1288"/>
            <ac:picMk id="1036" creationId="{70998DA9-C971-3355-0A77-39E87FC67FD7}"/>
          </ac:picMkLst>
        </pc:picChg>
        <pc:picChg chg="add mod">
          <ac:chgData name="Anni Yeung" userId="dcb7d66c-3d5b-4686-a481-4671a2d022da" providerId="ADAL" clId="{3A0F8993-18E6-4AB3-90D3-ABE7F7413DF4}" dt="2025-07-12T11:39:50.390" v="6714" actId="1037"/>
          <ac:picMkLst>
            <pc:docMk/>
            <pc:sldMk cId="3964611344" sldId="1288"/>
            <ac:picMk id="1038" creationId="{08CA45D1-D10B-4A5E-21F9-EA5D813ACF2D}"/>
          </ac:picMkLst>
        </pc:picChg>
        <pc:picChg chg="mod topLvl">
          <ac:chgData name="Anni Yeung" userId="dcb7d66c-3d5b-4686-a481-4671a2d022da" providerId="ADAL" clId="{3A0F8993-18E6-4AB3-90D3-ABE7F7413DF4}" dt="2025-07-12T11:38:49.479" v="6659" actId="1076"/>
          <ac:picMkLst>
            <pc:docMk/>
            <pc:sldMk cId="3964611344" sldId="1288"/>
            <ac:picMk id="2050" creationId="{D83258D7-2D1E-FA00-0517-CFB19595088A}"/>
          </ac:picMkLst>
        </pc:picChg>
        <pc:picChg chg="mod topLvl">
          <ac:chgData name="Anni Yeung" userId="dcb7d66c-3d5b-4686-a481-4671a2d022da" providerId="ADAL" clId="{3A0F8993-18E6-4AB3-90D3-ABE7F7413DF4}" dt="2025-07-12T11:38:49.479" v="6659" actId="1076"/>
          <ac:picMkLst>
            <pc:docMk/>
            <pc:sldMk cId="3964611344" sldId="1288"/>
            <ac:picMk id="2052" creationId="{EC0311B6-B301-554C-4913-55EAD1C7AB66}"/>
          </ac:picMkLst>
        </pc:picChg>
        <pc:picChg chg="mod topLvl">
          <ac:chgData name="Anni Yeung" userId="dcb7d66c-3d5b-4686-a481-4671a2d022da" providerId="ADAL" clId="{3A0F8993-18E6-4AB3-90D3-ABE7F7413DF4}" dt="2025-07-12T11:38:49.479" v="6659" actId="1076"/>
          <ac:picMkLst>
            <pc:docMk/>
            <pc:sldMk cId="3964611344" sldId="1288"/>
            <ac:picMk id="2054" creationId="{7B0679CF-BD86-03FC-F002-DB05A5A112E5}"/>
          </ac:picMkLst>
        </pc:picChg>
        <pc:picChg chg="mod topLvl">
          <ac:chgData name="Anni Yeung" userId="dcb7d66c-3d5b-4686-a481-4671a2d022da" providerId="ADAL" clId="{3A0F8993-18E6-4AB3-90D3-ABE7F7413DF4}" dt="2025-07-12T11:38:49.479" v="6659" actId="1076"/>
          <ac:picMkLst>
            <pc:docMk/>
            <pc:sldMk cId="3964611344" sldId="1288"/>
            <ac:picMk id="2060" creationId="{4E398BAB-A3F3-0DDC-236C-00E61C1073C7}"/>
          </ac:picMkLst>
        </pc:picChg>
        <pc:cxnChg chg="add mod">
          <ac:chgData name="Anni Yeung" userId="dcb7d66c-3d5b-4686-a481-4671a2d022da" providerId="ADAL" clId="{3A0F8993-18E6-4AB3-90D3-ABE7F7413DF4}" dt="2025-07-16T11:37:38.624" v="8103" actId="12789"/>
          <ac:cxnSpMkLst>
            <pc:docMk/>
            <pc:sldMk cId="3964611344" sldId="1288"/>
            <ac:cxnSpMk id="5" creationId="{5C658067-5EA8-4248-7C73-7D03EA8A56E1}"/>
          </ac:cxnSpMkLst>
        </pc:cxnChg>
        <pc:cxnChg chg="add mod">
          <ac:chgData name="Anni Yeung" userId="dcb7d66c-3d5b-4686-a481-4671a2d022da" providerId="ADAL" clId="{3A0F8993-18E6-4AB3-90D3-ABE7F7413DF4}" dt="2025-07-16T11:38:10.598" v="8108" actId="14100"/>
          <ac:cxnSpMkLst>
            <pc:docMk/>
            <pc:sldMk cId="3964611344" sldId="1288"/>
            <ac:cxnSpMk id="7" creationId="{A00A79BB-9C45-2CAE-3032-E29428932654}"/>
          </ac:cxnSpMkLst>
        </pc:cxnChg>
        <pc:cxnChg chg="add mod">
          <ac:chgData name="Anni Yeung" userId="dcb7d66c-3d5b-4686-a481-4671a2d022da" providerId="ADAL" clId="{3A0F8993-18E6-4AB3-90D3-ABE7F7413DF4}" dt="2025-07-16T11:38:13.478" v="8109" actId="14100"/>
          <ac:cxnSpMkLst>
            <pc:docMk/>
            <pc:sldMk cId="3964611344" sldId="1288"/>
            <ac:cxnSpMk id="9" creationId="{D0304904-0C55-107E-FDE4-44AB7ED0A49D}"/>
          </ac:cxnSpMkLst>
        </pc:cxnChg>
        <pc:cxnChg chg="add mod ord">
          <ac:chgData name="Anni Yeung" userId="dcb7d66c-3d5b-4686-a481-4671a2d022da" providerId="ADAL" clId="{3A0F8993-18E6-4AB3-90D3-ABE7F7413DF4}" dt="2025-07-12T11:34:49.182" v="6576" actId="1076"/>
          <ac:cxnSpMkLst>
            <pc:docMk/>
            <pc:sldMk cId="3964611344" sldId="1288"/>
            <ac:cxnSpMk id="23" creationId="{18237456-022C-DC7B-356C-B572823D939C}"/>
          </ac:cxnSpMkLst>
        </pc:cxnChg>
        <pc:cxnChg chg="add mod">
          <ac:chgData name="Anni Yeung" userId="dcb7d66c-3d5b-4686-a481-4671a2d022da" providerId="ADAL" clId="{3A0F8993-18E6-4AB3-90D3-ABE7F7413DF4}" dt="2025-07-12T11:35:01.796" v="6592" actId="14100"/>
          <ac:cxnSpMkLst>
            <pc:docMk/>
            <pc:sldMk cId="3964611344" sldId="1288"/>
            <ac:cxnSpMk id="29" creationId="{E9C4F038-5205-0A46-7C1A-C3E605B21D23}"/>
          </ac:cxnSpMkLst>
        </pc:cxnChg>
        <pc:cxnChg chg="add mod">
          <ac:chgData name="Anni Yeung" userId="dcb7d66c-3d5b-4686-a481-4671a2d022da" providerId="ADAL" clId="{3A0F8993-18E6-4AB3-90D3-ABE7F7413DF4}" dt="2025-07-12T11:35:13.837" v="6608" actId="1036"/>
          <ac:cxnSpMkLst>
            <pc:docMk/>
            <pc:sldMk cId="3964611344" sldId="1288"/>
            <ac:cxnSpMk id="34" creationId="{0848DE2C-3682-8BB1-9D88-CB2899A1903D}"/>
          </ac:cxnSpMkLst>
        </pc:cxnChg>
        <pc:cxnChg chg="add mod">
          <ac:chgData name="Anni Yeung" userId="dcb7d66c-3d5b-4686-a481-4671a2d022da" providerId="ADAL" clId="{3A0F8993-18E6-4AB3-90D3-ABE7F7413DF4}" dt="2025-07-12T11:39:42.312" v="6697" actId="14100"/>
          <ac:cxnSpMkLst>
            <pc:docMk/>
            <pc:sldMk cId="3964611344" sldId="1288"/>
            <ac:cxnSpMk id="49" creationId="{F2B5260E-9B45-24B2-B51F-67949B9E084B}"/>
          </ac:cxnSpMkLst>
        </pc:cxnChg>
      </pc:sldChg>
      <pc:sldChg chg="add del">
        <pc:chgData name="Anni Yeung" userId="dcb7d66c-3d5b-4686-a481-4671a2d022da" providerId="ADAL" clId="{3A0F8993-18E6-4AB3-90D3-ABE7F7413DF4}" dt="2025-07-08T18:22:28.443" v="3443" actId="47"/>
        <pc:sldMkLst>
          <pc:docMk/>
          <pc:sldMk cId="2717221347" sldId="1289"/>
        </pc:sldMkLst>
      </pc:sldChg>
      <pc:sldChg chg="addSp delSp modSp new mod">
        <pc:chgData name="Anni Yeung" userId="dcb7d66c-3d5b-4686-a481-4671a2d022da" providerId="ADAL" clId="{3A0F8993-18E6-4AB3-90D3-ABE7F7413DF4}" dt="2025-07-09T05:07:29.054" v="5086" actId="113"/>
        <pc:sldMkLst>
          <pc:docMk/>
          <pc:sldMk cId="3184182650" sldId="1289"/>
        </pc:sldMkLst>
        <pc:spChg chg="add mod">
          <ac:chgData name="Anni Yeung" userId="dcb7d66c-3d5b-4686-a481-4671a2d022da" providerId="ADAL" clId="{3A0F8993-18E6-4AB3-90D3-ABE7F7413DF4}" dt="2025-07-08T18:23:30.058" v="3447"/>
          <ac:spMkLst>
            <pc:docMk/>
            <pc:sldMk cId="3184182650" sldId="1289"/>
            <ac:spMk id="4" creationId="{772AF534-10DD-FD77-4F1C-B9C7022E45DD}"/>
          </ac:spMkLst>
        </pc:spChg>
        <pc:spChg chg="add mod">
          <ac:chgData name="Anni Yeung" userId="dcb7d66c-3d5b-4686-a481-4671a2d022da" providerId="ADAL" clId="{3A0F8993-18E6-4AB3-90D3-ABE7F7413DF4}" dt="2025-07-09T05:07:29.054" v="5086" actId="113"/>
          <ac:spMkLst>
            <pc:docMk/>
            <pc:sldMk cId="3184182650" sldId="1289"/>
            <ac:spMk id="5" creationId="{2710EA40-6174-AD07-3AFA-36BD8F455C56}"/>
          </ac:spMkLst>
        </pc:spChg>
        <pc:grpChg chg="add mod">
          <ac:chgData name="Anni Yeung" userId="dcb7d66c-3d5b-4686-a481-4671a2d022da" providerId="ADAL" clId="{3A0F8993-18E6-4AB3-90D3-ABE7F7413DF4}" dt="2025-07-08T18:23:30.058" v="3447"/>
          <ac:grpSpMkLst>
            <pc:docMk/>
            <pc:sldMk cId="3184182650" sldId="1289"/>
            <ac:grpSpMk id="6" creationId="{4A591A42-4ADB-0002-B0FB-8CE257E09E78}"/>
          </ac:grpSpMkLst>
        </pc:grpChg>
        <pc:cxnChg chg="mod">
          <ac:chgData name="Anni Yeung" userId="dcb7d66c-3d5b-4686-a481-4671a2d022da" providerId="ADAL" clId="{3A0F8993-18E6-4AB3-90D3-ABE7F7413DF4}" dt="2025-07-08T18:23:30.058" v="3447"/>
          <ac:cxnSpMkLst>
            <pc:docMk/>
            <pc:sldMk cId="3184182650" sldId="1289"/>
            <ac:cxnSpMk id="7" creationId="{AE1D79D3-EAEF-A000-7000-590E2156D40B}"/>
          </ac:cxnSpMkLst>
        </pc:cxnChg>
        <pc:cxnChg chg="mod">
          <ac:chgData name="Anni Yeung" userId="dcb7d66c-3d5b-4686-a481-4671a2d022da" providerId="ADAL" clId="{3A0F8993-18E6-4AB3-90D3-ABE7F7413DF4}" dt="2025-07-08T18:23:30.058" v="3447"/>
          <ac:cxnSpMkLst>
            <pc:docMk/>
            <pc:sldMk cId="3184182650" sldId="1289"/>
            <ac:cxnSpMk id="8" creationId="{ECA62B72-BA06-3B18-BD95-43AAECF75923}"/>
          </ac:cxnSpMkLst>
        </pc:cxnChg>
      </pc:sldChg>
      <pc:sldChg chg="add del ord">
        <pc:chgData name="Anni Yeung" userId="dcb7d66c-3d5b-4686-a481-4671a2d022da" providerId="ADAL" clId="{3A0F8993-18E6-4AB3-90D3-ABE7F7413DF4}" dt="2025-07-08T18:24:14.464" v="3476" actId="47"/>
        <pc:sldMkLst>
          <pc:docMk/>
          <pc:sldMk cId="2567103577" sldId="1290"/>
        </pc:sldMkLst>
      </pc:sldChg>
      <pc:sldChg chg="delSp modSp new del mod ord">
        <pc:chgData name="Anni Yeung" userId="dcb7d66c-3d5b-4686-a481-4671a2d022da" providerId="ADAL" clId="{3A0F8993-18E6-4AB3-90D3-ABE7F7413DF4}" dt="2025-07-08T18:26:27.951" v="3549" actId="47"/>
        <pc:sldMkLst>
          <pc:docMk/>
          <pc:sldMk cId="3505324840" sldId="1290"/>
        </pc:sldMkLst>
      </pc:sldChg>
      <pc:sldChg chg="addSp delSp modSp new del mod">
        <pc:chgData name="Anni Yeung" userId="dcb7d66c-3d5b-4686-a481-4671a2d022da" providerId="ADAL" clId="{3A0F8993-18E6-4AB3-90D3-ABE7F7413DF4}" dt="2025-07-08T18:27:56.248" v="3577" actId="47"/>
        <pc:sldMkLst>
          <pc:docMk/>
          <pc:sldMk cId="2138840059" sldId="1291"/>
        </pc:sldMkLst>
      </pc:sldChg>
      <pc:sldChg chg="addSp delSp modSp add mod modNotesTx">
        <pc:chgData name="Anni Yeung" userId="dcb7d66c-3d5b-4686-a481-4671a2d022da" providerId="ADAL" clId="{3A0F8993-18E6-4AB3-90D3-ABE7F7413DF4}" dt="2025-07-08T18:38:55.014" v="3814" actId="2711"/>
        <pc:sldMkLst>
          <pc:docMk/>
          <pc:sldMk cId="254849938" sldId="1292"/>
        </pc:sldMkLst>
        <pc:spChg chg="mod">
          <ac:chgData name="Anni Yeung" userId="dcb7d66c-3d5b-4686-a481-4671a2d022da" providerId="ADAL" clId="{3A0F8993-18E6-4AB3-90D3-ABE7F7413DF4}" dt="2025-07-08T18:28:38.033" v="3587" actId="20577"/>
          <ac:spMkLst>
            <pc:docMk/>
            <pc:sldMk cId="254849938" sldId="1292"/>
            <ac:spMk id="2" creationId="{D7665D90-E0C2-7A25-C28D-19059B01146E}"/>
          </ac:spMkLst>
        </pc:spChg>
        <pc:spChg chg="add mod">
          <ac:chgData name="Anni Yeung" userId="dcb7d66c-3d5b-4686-a481-4671a2d022da" providerId="ADAL" clId="{3A0F8993-18E6-4AB3-90D3-ABE7F7413DF4}" dt="2025-07-08T18:38:55.014" v="3814" actId="2711"/>
          <ac:spMkLst>
            <pc:docMk/>
            <pc:sldMk cId="254849938" sldId="1292"/>
            <ac:spMk id="8" creationId="{5261FCA8-63B4-9589-CD4E-C9F4D2F276DA}"/>
          </ac:spMkLst>
        </pc:spChg>
        <pc:spChg chg="add mod ord">
          <ac:chgData name="Anni Yeung" userId="dcb7d66c-3d5b-4686-a481-4671a2d022da" providerId="ADAL" clId="{3A0F8993-18E6-4AB3-90D3-ABE7F7413DF4}" dt="2025-07-08T18:29:42.961" v="3594" actId="14100"/>
          <ac:spMkLst>
            <pc:docMk/>
            <pc:sldMk cId="254849938" sldId="1292"/>
            <ac:spMk id="36" creationId="{8B715CCC-121A-17A8-B30B-486A4A466C3A}"/>
          </ac:spMkLst>
        </pc:spChg>
      </pc:sldChg>
      <pc:sldChg chg="add del ord">
        <pc:chgData name="Anni Yeung" userId="dcb7d66c-3d5b-4686-a481-4671a2d022da" providerId="ADAL" clId="{3A0F8993-18E6-4AB3-90D3-ABE7F7413DF4}" dt="2025-07-08T18:26:48.231" v="3553" actId="47"/>
        <pc:sldMkLst>
          <pc:docMk/>
          <pc:sldMk cId="459863221" sldId="1292"/>
        </pc:sldMkLst>
      </pc:sldChg>
      <pc:sldChg chg="addSp delSp modSp add modNotesTx">
        <pc:chgData name="Anni Yeung" userId="dcb7d66c-3d5b-4686-a481-4671a2d022da" providerId="ADAL" clId="{3A0F8993-18E6-4AB3-90D3-ABE7F7413DF4}" dt="2025-07-08T18:31:01.991" v="3679" actId="1036"/>
        <pc:sldMkLst>
          <pc:docMk/>
          <pc:sldMk cId="1993177075" sldId="1293"/>
        </pc:sldMkLst>
        <pc:spChg chg="add mod">
          <ac:chgData name="Anni Yeung" userId="dcb7d66c-3d5b-4686-a481-4671a2d022da" providerId="ADAL" clId="{3A0F8993-18E6-4AB3-90D3-ABE7F7413DF4}" dt="2025-07-08T18:31:01.991" v="3679" actId="1036"/>
          <ac:spMkLst>
            <pc:docMk/>
            <pc:sldMk cId="1993177075" sldId="1293"/>
            <ac:spMk id="3" creationId="{FD445B07-0593-F174-FD46-736FBBA624EF}"/>
          </ac:spMkLst>
        </pc:spChg>
        <pc:spChg chg="add mod">
          <ac:chgData name="Anni Yeung" userId="dcb7d66c-3d5b-4686-a481-4671a2d022da" providerId="ADAL" clId="{3A0F8993-18E6-4AB3-90D3-ABE7F7413DF4}" dt="2025-07-08T18:31:01.991" v="3679" actId="1036"/>
          <ac:spMkLst>
            <pc:docMk/>
            <pc:sldMk cId="1993177075" sldId="1293"/>
            <ac:spMk id="4" creationId="{271A1E70-78E2-C9F6-B375-6A24E3072BD5}"/>
          </ac:spMkLst>
        </pc:spChg>
        <pc:spChg chg="add mod">
          <ac:chgData name="Anni Yeung" userId="dcb7d66c-3d5b-4686-a481-4671a2d022da" providerId="ADAL" clId="{3A0F8993-18E6-4AB3-90D3-ABE7F7413DF4}" dt="2025-07-08T18:31:01.991" v="3679" actId="1036"/>
          <ac:spMkLst>
            <pc:docMk/>
            <pc:sldMk cId="1993177075" sldId="1293"/>
            <ac:spMk id="7" creationId="{19D4C9F9-9C47-6F26-D9EF-9D6D82840CE2}"/>
          </ac:spMkLst>
        </pc:spChg>
        <pc:spChg chg="add mod">
          <ac:chgData name="Anni Yeung" userId="dcb7d66c-3d5b-4686-a481-4671a2d022da" providerId="ADAL" clId="{3A0F8993-18E6-4AB3-90D3-ABE7F7413DF4}" dt="2025-07-08T18:31:01.991" v="3679" actId="1036"/>
          <ac:spMkLst>
            <pc:docMk/>
            <pc:sldMk cId="1993177075" sldId="1293"/>
            <ac:spMk id="23" creationId="{283863DF-BF19-9DA6-01DC-07D8337F174D}"/>
          </ac:spMkLst>
        </pc:spChg>
        <pc:spChg chg="add mod">
          <ac:chgData name="Anni Yeung" userId="dcb7d66c-3d5b-4686-a481-4671a2d022da" providerId="ADAL" clId="{3A0F8993-18E6-4AB3-90D3-ABE7F7413DF4}" dt="2025-07-08T18:31:01.991" v="3679" actId="1036"/>
          <ac:spMkLst>
            <pc:docMk/>
            <pc:sldMk cId="1993177075" sldId="1293"/>
            <ac:spMk id="37" creationId="{3352979E-0147-7713-3F4B-166007195E8F}"/>
          </ac:spMkLst>
        </pc:spChg>
        <pc:picChg chg="add mod">
          <ac:chgData name="Anni Yeung" userId="dcb7d66c-3d5b-4686-a481-4671a2d022da" providerId="ADAL" clId="{3A0F8993-18E6-4AB3-90D3-ABE7F7413DF4}" dt="2025-07-08T18:31:01.991" v="3679" actId="1036"/>
          <ac:picMkLst>
            <pc:docMk/>
            <pc:sldMk cId="1993177075" sldId="1293"/>
            <ac:picMk id="5" creationId="{3D61D688-F2EA-DB12-6CFD-63C3619D6F88}"/>
          </ac:picMkLst>
        </pc:picChg>
        <pc:picChg chg="add mod">
          <ac:chgData name="Anni Yeung" userId="dcb7d66c-3d5b-4686-a481-4671a2d022da" providerId="ADAL" clId="{3A0F8993-18E6-4AB3-90D3-ABE7F7413DF4}" dt="2025-07-08T18:31:01.991" v="3679" actId="1036"/>
          <ac:picMkLst>
            <pc:docMk/>
            <pc:sldMk cId="1993177075" sldId="1293"/>
            <ac:picMk id="20" creationId="{53C2AB95-7643-3827-1BB1-5A9B46AA6E28}"/>
          </ac:picMkLst>
        </pc:picChg>
        <pc:picChg chg="add mod">
          <ac:chgData name="Anni Yeung" userId="dcb7d66c-3d5b-4686-a481-4671a2d022da" providerId="ADAL" clId="{3A0F8993-18E6-4AB3-90D3-ABE7F7413DF4}" dt="2025-07-08T18:31:01.991" v="3679" actId="1036"/>
          <ac:picMkLst>
            <pc:docMk/>
            <pc:sldMk cId="1993177075" sldId="1293"/>
            <ac:picMk id="22" creationId="{33946E81-86C0-DB00-67B0-81649BC20F47}"/>
          </ac:picMkLst>
        </pc:picChg>
        <pc:picChg chg="add mod">
          <ac:chgData name="Anni Yeung" userId="dcb7d66c-3d5b-4686-a481-4671a2d022da" providerId="ADAL" clId="{3A0F8993-18E6-4AB3-90D3-ABE7F7413DF4}" dt="2025-07-08T18:31:01.991" v="3679" actId="1036"/>
          <ac:picMkLst>
            <pc:docMk/>
            <pc:sldMk cId="1993177075" sldId="1293"/>
            <ac:picMk id="38" creationId="{7B73C850-C7E4-49EA-29BA-61B0EAB07C6F}"/>
          </ac:picMkLst>
        </pc:picChg>
      </pc:sldChg>
      <pc:sldChg chg="addSp delSp modSp add modNotesTx">
        <pc:chgData name="Anni Yeung" userId="dcb7d66c-3d5b-4686-a481-4671a2d022da" providerId="ADAL" clId="{3A0F8993-18E6-4AB3-90D3-ABE7F7413DF4}" dt="2025-07-08T18:32:06.113" v="3684"/>
        <pc:sldMkLst>
          <pc:docMk/>
          <pc:sldMk cId="2835508602" sldId="1294"/>
        </pc:sldMkLst>
        <pc:spChg chg="mod">
          <ac:chgData name="Anni Yeung" userId="dcb7d66c-3d5b-4686-a481-4671a2d022da" providerId="ADAL" clId="{3A0F8993-18E6-4AB3-90D3-ABE7F7413DF4}" dt="2025-07-08T18:32:06.113" v="3684"/>
          <ac:spMkLst>
            <pc:docMk/>
            <pc:sldMk cId="2835508602" sldId="1294"/>
            <ac:spMk id="9" creationId="{6CB41719-3B71-E185-F309-CA6242E3E30D}"/>
          </ac:spMkLst>
        </pc:spChg>
        <pc:spChg chg="mod">
          <ac:chgData name="Anni Yeung" userId="dcb7d66c-3d5b-4686-a481-4671a2d022da" providerId="ADAL" clId="{3A0F8993-18E6-4AB3-90D3-ABE7F7413DF4}" dt="2025-07-08T18:32:06.113" v="3684"/>
          <ac:spMkLst>
            <pc:docMk/>
            <pc:sldMk cId="2835508602" sldId="1294"/>
            <ac:spMk id="10" creationId="{2E6D314E-4E69-6F60-7853-98CCBFFBAA56}"/>
          </ac:spMkLst>
        </pc:spChg>
        <pc:spChg chg="mod">
          <ac:chgData name="Anni Yeung" userId="dcb7d66c-3d5b-4686-a481-4671a2d022da" providerId="ADAL" clId="{3A0F8993-18E6-4AB3-90D3-ABE7F7413DF4}" dt="2025-07-08T18:32:06.113" v="3684"/>
          <ac:spMkLst>
            <pc:docMk/>
            <pc:sldMk cId="2835508602" sldId="1294"/>
            <ac:spMk id="12" creationId="{6E7F0C00-ADDD-5836-2683-979BD0106F45}"/>
          </ac:spMkLst>
        </pc:spChg>
        <pc:spChg chg="mod">
          <ac:chgData name="Anni Yeung" userId="dcb7d66c-3d5b-4686-a481-4671a2d022da" providerId="ADAL" clId="{3A0F8993-18E6-4AB3-90D3-ABE7F7413DF4}" dt="2025-07-08T18:32:06.113" v="3684"/>
          <ac:spMkLst>
            <pc:docMk/>
            <pc:sldMk cId="2835508602" sldId="1294"/>
            <ac:spMk id="14" creationId="{9BE80C95-2BD1-3DD7-2782-90B3E04E9D94}"/>
          </ac:spMkLst>
        </pc:spChg>
        <pc:spChg chg="mod">
          <ac:chgData name="Anni Yeung" userId="dcb7d66c-3d5b-4686-a481-4671a2d022da" providerId="ADAL" clId="{3A0F8993-18E6-4AB3-90D3-ABE7F7413DF4}" dt="2025-07-08T18:32:06.113" v="3684"/>
          <ac:spMkLst>
            <pc:docMk/>
            <pc:sldMk cId="2835508602" sldId="1294"/>
            <ac:spMk id="16" creationId="{8316456E-4B21-1AD6-D8DA-BAF581D6221A}"/>
          </ac:spMkLst>
        </pc:spChg>
        <pc:spChg chg="mod">
          <ac:chgData name="Anni Yeung" userId="dcb7d66c-3d5b-4686-a481-4671a2d022da" providerId="ADAL" clId="{3A0F8993-18E6-4AB3-90D3-ABE7F7413DF4}" dt="2025-07-08T18:32:06.113" v="3684"/>
          <ac:spMkLst>
            <pc:docMk/>
            <pc:sldMk cId="2835508602" sldId="1294"/>
            <ac:spMk id="18" creationId="{F38D257A-5047-6E2F-32BB-BE3142171529}"/>
          </ac:spMkLst>
        </pc:spChg>
        <pc:spChg chg="mod">
          <ac:chgData name="Anni Yeung" userId="dcb7d66c-3d5b-4686-a481-4671a2d022da" providerId="ADAL" clId="{3A0F8993-18E6-4AB3-90D3-ABE7F7413DF4}" dt="2025-07-08T18:32:06.113" v="3684"/>
          <ac:spMkLst>
            <pc:docMk/>
            <pc:sldMk cId="2835508602" sldId="1294"/>
            <ac:spMk id="21" creationId="{0BDCCFFB-593D-48A1-BF27-063A9A88964B}"/>
          </ac:spMkLst>
        </pc:spChg>
        <pc:picChg chg="mod">
          <ac:chgData name="Anni Yeung" userId="dcb7d66c-3d5b-4686-a481-4671a2d022da" providerId="ADAL" clId="{3A0F8993-18E6-4AB3-90D3-ABE7F7413DF4}" dt="2025-07-08T18:32:06.113" v="3684"/>
          <ac:picMkLst>
            <pc:docMk/>
            <pc:sldMk cId="2835508602" sldId="1294"/>
            <ac:picMk id="11" creationId="{74F5C90A-D137-EF22-0599-9D6C5E4F1C90}"/>
          </ac:picMkLst>
        </pc:picChg>
        <pc:picChg chg="mod">
          <ac:chgData name="Anni Yeung" userId="dcb7d66c-3d5b-4686-a481-4671a2d022da" providerId="ADAL" clId="{3A0F8993-18E6-4AB3-90D3-ABE7F7413DF4}" dt="2025-07-08T18:32:06.113" v="3684"/>
          <ac:picMkLst>
            <pc:docMk/>
            <pc:sldMk cId="2835508602" sldId="1294"/>
            <ac:picMk id="15" creationId="{F63B3399-C485-10AF-A8CE-E688CDFC1BB8}"/>
          </ac:picMkLst>
        </pc:picChg>
        <pc:picChg chg="mod">
          <ac:chgData name="Anni Yeung" userId="dcb7d66c-3d5b-4686-a481-4671a2d022da" providerId="ADAL" clId="{3A0F8993-18E6-4AB3-90D3-ABE7F7413DF4}" dt="2025-07-08T18:32:06.113" v="3684"/>
          <ac:picMkLst>
            <pc:docMk/>
            <pc:sldMk cId="2835508602" sldId="1294"/>
            <ac:picMk id="19" creationId="{B1F49AA8-13B8-2874-312E-7E201D7E0AD5}"/>
          </ac:picMkLst>
        </pc:picChg>
      </pc:sldChg>
      <pc:sldChg chg="addSp delSp modSp add modNotesTx">
        <pc:chgData name="Anni Yeung" userId="dcb7d66c-3d5b-4686-a481-4671a2d022da" providerId="ADAL" clId="{3A0F8993-18E6-4AB3-90D3-ABE7F7413DF4}" dt="2025-07-08T18:32:36.360" v="3699" actId="1036"/>
        <pc:sldMkLst>
          <pc:docMk/>
          <pc:sldMk cId="2803224342" sldId="1295"/>
        </pc:sldMkLst>
        <pc:spChg chg="add mod">
          <ac:chgData name="Anni Yeung" userId="dcb7d66c-3d5b-4686-a481-4671a2d022da" providerId="ADAL" clId="{3A0F8993-18E6-4AB3-90D3-ABE7F7413DF4}" dt="2025-07-08T18:32:36.360" v="3699" actId="1036"/>
          <ac:spMkLst>
            <pc:docMk/>
            <pc:sldMk cId="2803224342" sldId="1295"/>
            <ac:spMk id="3" creationId="{E18EC0FB-B4E6-DFB7-791A-4FEAA765BD66}"/>
          </ac:spMkLst>
        </pc:spChg>
        <pc:spChg chg="add mod">
          <ac:chgData name="Anni Yeung" userId="dcb7d66c-3d5b-4686-a481-4671a2d022da" providerId="ADAL" clId="{3A0F8993-18E6-4AB3-90D3-ABE7F7413DF4}" dt="2025-07-08T18:32:36.360" v="3699" actId="1036"/>
          <ac:spMkLst>
            <pc:docMk/>
            <pc:sldMk cId="2803224342" sldId="1295"/>
            <ac:spMk id="4" creationId="{6658A19E-FA87-3267-08C3-905F7027048B}"/>
          </ac:spMkLst>
        </pc:spChg>
        <pc:spChg chg="add mod">
          <ac:chgData name="Anni Yeung" userId="dcb7d66c-3d5b-4686-a481-4671a2d022da" providerId="ADAL" clId="{3A0F8993-18E6-4AB3-90D3-ABE7F7413DF4}" dt="2025-07-08T18:32:36.360" v="3699" actId="1036"/>
          <ac:spMkLst>
            <pc:docMk/>
            <pc:sldMk cId="2803224342" sldId="1295"/>
            <ac:spMk id="7" creationId="{33F641CD-EDE9-3BAE-9474-DE8028BF1BCF}"/>
          </ac:spMkLst>
        </pc:spChg>
        <pc:spChg chg="add mod">
          <ac:chgData name="Anni Yeung" userId="dcb7d66c-3d5b-4686-a481-4671a2d022da" providerId="ADAL" clId="{3A0F8993-18E6-4AB3-90D3-ABE7F7413DF4}" dt="2025-07-08T18:32:36.360" v="3699" actId="1036"/>
          <ac:spMkLst>
            <pc:docMk/>
            <pc:sldMk cId="2803224342" sldId="1295"/>
            <ac:spMk id="22" creationId="{9798155D-2910-B11B-0A65-446AC2D748E8}"/>
          </ac:spMkLst>
        </pc:spChg>
        <pc:spChg chg="add mod">
          <ac:chgData name="Anni Yeung" userId="dcb7d66c-3d5b-4686-a481-4671a2d022da" providerId="ADAL" clId="{3A0F8993-18E6-4AB3-90D3-ABE7F7413DF4}" dt="2025-07-08T18:32:36.360" v="3699" actId="1036"/>
          <ac:spMkLst>
            <pc:docMk/>
            <pc:sldMk cId="2803224342" sldId="1295"/>
            <ac:spMk id="26" creationId="{385A3A8D-714F-6549-1F2E-6B6B45395169}"/>
          </ac:spMkLst>
        </pc:spChg>
        <pc:picChg chg="add mod">
          <ac:chgData name="Anni Yeung" userId="dcb7d66c-3d5b-4686-a481-4671a2d022da" providerId="ADAL" clId="{3A0F8993-18E6-4AB3-90D3-ABE7F7413DF4}" dt="2025-07-08T18:32:36.360" v="3699" actId="1036"/>
          <ac:picMkLst>
            <pc:docMk/>
            <pc:sldMk cId="2803224342" sldId="1295"/>
            <ac:picMk id="5" creationId="{1B5374B6-F8DB-DCF1-E0BE-7619FE106F33}"/>
          </ac:picMkLst>
        </pc:picChg>
        <pc:picChg chg="add mod">
          <ac:chgData name="Anni Yeung" userId="dcb7d66c-3d5b-4686-a481-4671a2d022da" providerId="ADAL" clId="{3A0F8993-18E6-4AB3-90D3-ABE7F7413DF4}" dt="2025-07-08T18:32:36.360" v="3699" actId="1036"/>
          <ac:picMkLst>
            <pc:docMk/>
            <pc:sldMk cId="2803224342" sldId="1295"/>
            <ac:picMk id="20" creationId="{25F06369-537B-33BC-0A59-0B24A07854C4}"/>
          </ac:picMkLst>
        </pc:picChg>
        <pc:picChg chg="add mod">
          <ac:chgData name="Anni Yeung" userId="dcb7d66c-3d5b-4686-a481-4671a2d022da" providerId="ADAL" clId="{3A0F8993-18E6-4AB3-90D3-ABE7F7413DF4}" dt="2025-07-08T18:32:36.360" v="3699" actId="1036"/>
          <ac:picMkLst>
            <pc:docMk/>
            <pc:sldMk cId="2803224342" sldId="1295"/>
            <ac:picMk id="23" creationId="{B5EE587A-0890-AFA6-0F49-E60316C0E658}"/>
          </ac:picMkLst>
        </pc:picChg>
        <pc:picChg chg="add mod">
          <ac:chgData name="Anni Yeung" userId="dcb7d66c-3d5b-4686-a481-4671a2d022da" providerId="ADAL" clId="{3A0F8993-18E6-4AB3-90D3-ABE7F7413DF4}" dt="2025-07-08T18:32:36.360" v="3699" actId="1036"/>
          <ac:picMkLst>
            <pc:docMk/>
            <pc:sldMk cId="2803224342" sldId="1295"/>
            <ac:picMk id="27" creationId="{16896506-9A2A-DA43-F996-268D50A46489}"/>
          </ac:picMkLst>
        </pc:picChg>
        <pc:cxnChg chg="add mod">
          <ac:chgData name="Anni Yeung" userId="dcb7d66c-3d5b-4686-a481-4671a2d022da" providerId="ADAL" clId="{3A0F8993-18E6-4AB3-90D3-ABE7F7413DF4}" dt="2025-07-08T18:32:36.360" v="3699" actId="1036"/>
          <ac:cxnSpMkLst>
            <pc:docMk/>
            <pc:sldMk cId="2803224342" sldId="1295"/>
            <ac:cxnSpMk id="28" creationId="{BF049F72-596B-EEA5-DE87-B9DDF91871A7}"/>
          </ac:cxnSpMkLst>
        </pc:cxnChg>
      </pc:sldChg>
      <pc:sldChg chg="addSp delSp modSp add modNotesTx">
        <pc:chgData name="Anni Yeung" userId="dcb7d66c-3d5b-4686-a481-4671a2d022da" providerId="ADAL" clId="{3A0F8993-18E6-4AB3-90D3-ABE7F7413DF4}" dt="2025-07-08T18:33:17.399" v="3704"/>
        <pc:sldMkLst>
          <pc:docMk/>
          <pc:sldMk cId="2689016810" sldId="1296"/>
        </pc:sldMkLst>
        <pc:spChg chg="mod">
          <ac:chgData name="Anni Yeung" userId="dcb7d66c-3d5b-4686-a481-4671a2d022da" providerId="ADAL" clId="{3A0F8993-18E6-4AB3-90D3-ABE7F7413DF4}" dt="2025-07-08T18:33:17.399" v="3704"/>
          <ac:spMkLst>
            <pc:docMk/>
            <pc:sldMk cId="2689016810" sldId="1296"/>
            <ac:spMk id="11" creationId="{44680D81-8BE1-4B2D-EB6B-A0332DF4801A}"/>
          </ac:spMkLst>
        </pc:spChg>
        <pc:spChg chg="mod">
          <ac:chgData name="Anni Yeung" userId="dcb7d66c-3d5b-4686-a481-4671a2d022da" providerId="ADAL" clId="{3A0F8993-18E6-4AB3-90D3-ABE7F7413DF4}" dt="2025-07-08T18:33:17.399" v="3704"/>
          <ac:spMkLst>
            <pc:docMk/>
            <pc:sldMk cId="2689016810" sldId="1296"/>
            <ac:spMk id="12" creationId="{1310EB27-5FB5-2899-6EEC-0C8AF23F4334}"/>
          </ac:spMkLst>
        </pc:spChg>
        <pc:spChg chg="mod">
          <ac:chgData name="Anni Yeung" userId="dcb7d66c-3d5b-4686-a481-4671a2d022da" providerId="ADAL" clId="{3A0F8993-18E6-4AB3-90D3-ABE7F7413DF4}" dt="2025-07-08T18:33:17.399" v="3704"/>
          <ac:spMkLst>
            <pc:docMk/>
            <pc:sldMk cId="2689016810" sldId="1296"/>
            <ac:spMk id="14" creationId="{EF21132D-9A8E-16AA-3C78-32160BA9EB0D}"/>
          </ac:spMkLst>
        </pc:spChg>
        <pc:spChg chg="mod">
          <ac:chgData name="Anni Yeung" userId="dcb7d66c-3d5b-4686-a481-4671a2d022da" providerId="ADAL" clId="{3A0F8993-18E6-4AB3-90D3-ABE7F7413DF4}" dt="2025-07-08T18:33:17.399" v="3704"/>
          <ac:spMkLst>
            <pc:docMk/>
            <pc:sldMk cId="2689016810" sldId="1296"/>
            <ac:spMk id="16" creationId="{04BC2ABE-338B-C7B9-E5BA-712BE529A25B}"/>
          </ac:spMkLst>
        </pc:spChg>
        <pc:spChg chg="mod">
          <ac:chgData name="Anni Yeung" userId="dcb7d66c-3d5b-4686-a481-4671a2d022da" providerId="ADAL" clId="{3A0F8993-18E6-4AB3-90D3-ABE7F7413DF4}" dt="2025-07-08T18:33:17.399" v="3704"/>
          <ac:spMkLst>
            <pc:docMk/>
            <pc:sldMk cId="2689016810" sldId="1296"/>
            <ac:spMk id="17" creationId="{8B82A945-AFC8-70F8-B1D7-FE1D08AFC2B7}"/>
          </ac:spMkLst>
        </pc:spChg>
        <pc:grpChg chg="add mod">
          <ac:chgData name="Anni Yeung" userId="dcb7d66c-3d5b-4686-a481-4671a2d022da" providerId="ADAL" clId="{3A0F8993-18E6-4AB3-90D3-ABE7F7413DF4}" dt="2025-07-08T18:33:17.399" v="3704"/>
          <ac:grpSpMkLst>
            <pc:docMk/>
            <pc:sldMk cId="2689016810" sldId="1296"/>
            <ac:grpSpMk id="8" creationId="{C712A202-AAB2-1EC6-BE17-938EBC22C270}"/>
          </ac:grpSpMkLst>
        </pc:grpChg>
        <pc:picChg chg="mod">
          <ac:chgData name="Anni Yeung" userId="dcb7d66c-3d5b-4686-a481-4671a2d022da" providerId="ADAL" clId="{3A0F8993-18E6-4AB3-90D3-ABE7F7413DF4}" dt="2025-07-08T18:33:17.399" v="3704"/>
          <ac:picMkLst>
            <pc:docMk/>
            <pc:sldMk cId="2689016810" sldId="1296"/>
            <ac:picMk id="10" creationId="{D3985B77-A8B5-94C7-2515-56B7BE8D8FDF}"/>
          </ac:picMkLst>
        </pc:picChg>
        <pc:picChg chg="mod">
          <ac:chgData name="Anni Yeung" userId="dcb7d66c-3d5b-4686-a481-4671a2d022da" providerId="ADAL" clId="{3A0F8993-18E6-4AB3-90D3-ABE7F7413DF4}" dt="2025-07-08T18:33:17.399" v="3704"/>
          <ac:picMkLst>
            <pc:docMk/>
            <pc:sldMk cId="2689016810" sldId="1296"/>
            <ac:picMk id="13" creationId="{A9439A5D-44EF-CC08-052F-7767DB5784B3}"/>
          </ac:picMkLst>
        </pc:picChg>
        <pc:picChg chg="mod">
          <ac:chgData name="Anni Yeung" userId="dcb7d66c-3d5b-4686-a481-4671a2d022da" providerId="ADAL" clId="{3A0F8993-18E6-4AB3-90D3-ABE7F7413DF4}" dt="2025-07-08T18:33:17.399" v="3704"/>
          <ac:picMkLst>
            <pc:docMk/>
            <pc:sldMk cId="2689016810" sldId="1296"/>
            <ac:picMk id="15" creationId="{04ACF819-1FBB-0264-D93A-05B7CE7FCCBE}"/>
          </ac:picMkLst>
        </pc:picChg>
        <pc:picChg chg="mod">
          <ac:chgData name="Anni Yeung" userId="dcb7d66c-3d5b-4686-a481-4671a2d022da" providerId="ADAL" clId="{3A0F8993-18E6-4AB3-90D3-ABE7F7413DF4}" dt="2025-07-08T18:33:17.399" v="3704"/>
          <ac:picMkLst>
            <pc:docMk/>
            <pc:sldMk cId="2689016810" sldId="1296"/>
            <ac:picMk id="18" creationId="{FA5C6562-33B4-5003-91EE-DCE37802AC6B}"/>
          </ac:picMkLst>
        </pc:picChg>
      </pc:sldChg>
      <pc:sldChg chg="addSp delSp modSp add mod modNotesTx">
        <pc:chgData name="Anni Yeung" userId="dcb7d66c-3d5b-4686-a481-4671a2d022da" providerId="ADAL" clId="{3A0F8993-18E6-4AB3-90D3-ABE7F7413DF4}" dt="2025-07-09T05:06:12.865" v="5079" actId="207"/>
        <pc:sldMkLst>
          <pc:docMk/>
          <pc:sldMk cId="4198633034" sldId="1297"/>
        </pc:sldMkLst>
        <pc:spChg chg="mod">
          <ac:chgData name="Anni Yeung" userId="dcb7d66c-3d5b-4686-a481-4671a2d022da" providerId="ADAL" clId="{3A0F8993-18E6-4AB3-90D3-ABE7F7413DF4}" dt="2025-07-08T18:33:46.710" v="3709"/>
          <ac:spMkLst>
            <pc:docMk/>
            <pc:sldMk cId="4198633034" sldId="1297"/>
            <ac:spMk id="4" creationId="{9A519ED4-174E-9194-1F8D-8D01DC490EE1}"/>
          </ac:spMkLst>
        </pc:spChg>
        <pc:spChg chg="mod">
          <ac:chgData name="Anni Yeung" userId="dcb7d66c-3d5b-4686-a481-4671a2d022da" providerId="ADAL" clId="{3A0F8993-18E6-4AB3-90D3-ABE7F7413DF4}" dt="2025-07-08T18:33:46.710" v="3709"/>
          <ac:spMkLst>
            <pc:docMk/>
            <pc:sldMk cId="4198633034" sldId="1297"/>
            <ac:spMk id="5" creationId="{9D8D5F91-4D40-E8AF-95AF-05F2A467E5F1}"/>
          </ac:spMkLst>
        </pc:spChg>
        <pc:spChg chg="mod">
          <ac:chgData name="Anni Yeung" userId="dcb7d66c-3d5b-4686-a481-4671a2d022da" providerId="ADAL" clId="{3A0F8993-18E6-4AB3-90D3-ABE7F7413DF4}" dt="2025-07-08T18:33:46.710" v="3709"/>
          <ac:spMkLst>
            <pc:docMk/>
            <pc:sldMk cId="4198633034" sldId="1297"/>
            <ac:spMk id="19" creationId="{0724175E-68E4-B341-24C5-DA789EC01AAA}"/>
          </ac:spMkLst>
        </pc:spChg>
        <pc:spChg chg="mod">
          <ac:chgData name="Anni Yeung" userId="dcb7d66c-3d5b-4686-a481-4671a2d022da" providerId="ADAL" clId="{3A0F8993-18E6-4AB3-90D3-ABE7F7413DF4}" dt="2025-07-08T18:33:46.710" v="3709"/>
          <ac:spMkLst>
            <pc:docMk/>
            <pc:sldMk cId="4198633034" sldId="1297"/>
            <ac:spMk id="20" creationId="{CA096BC4-5342-2687-1B59-F18A1D0EE1E7}"/>
          </ac:spMkLst>
        </pc:spChg>
        <pc:spChg chg="mod">
          <ac:chgData name="Anni Yeung" userId="dcb7d66c-3d5b-4686-a481-4671a2d022da" providerId="ADAL" clId="{3A0F8993-18E6-4AB3-90D3-ABE7F7413DF4}" dt="2025-07-09T05:06:12.865" v="5079" actId="207"/>
          <ac:spMkLst>
            <pc:docMk/>
            <pc:sldMk cId="4198633034" sldId="1297"/>
            <ac:spMk id="24" creationId="{18FBB0DC-B77E-F1F1-181B-7CBF9F7EE48F}"/>
          </ac:spMkLst>
        </pc:spChg>
        <pc:grpChg chg="add mod">
          <ac:chgData name="Anni Yeung" userId="dcb7d66c-3d5b-4686-a481-4671a2d022da" providerId="ADAL" clId="{3A0F8993-18E6-4AB3-90D3-ABE7F7413DF4}" dt="2025-07-08T18:33:46.710" v="3709"/>
          <ac:grpSpMkLst>
            <pc:docMk/>
            <pc:sldMk cId="4198633034" sldId="1297"/>
            <ac:grpSpMk id="3" creationId="{86B61CE9-59F5-BCD1-0350-8E096124F893}"/>
          </ac:grpSpMkLst>
        </pc:grpChg>
        <pc:picChg chg="mod">
          <ac:chgData name="Anni Yeung" userId="dcb7d66c-3d5b-4686-a481-4671a2d022da" providerId="ADAL" clId="{3A0F8993-18E6-4AB3-90D3-ABE7F7413DF4}" dt="2025-07-08T18:33:46.710" v="3709"/>
          <ac:picMkLst>
            <pc:docMk/>
            <pc:sldMk cId="4198633034" sldId="1297"/>
            <ac:picMk id="7" creationId="{BB44786E-E6F5-1102-A275-06CAD5A71FA8}"/>
          </ac:picMkLst>
        </pc:picChg>
        <pc:picChg chg="mod">
          <ac:chgData name="Anni Yeung" userId="dcb7d66c-3d5b-4686-a481-4671a2d022da" providerId="ADAL" clId="{3A0F8993-18E6-4AB3-90D3-ABE7F7413DF4}" dt="2025-07-08T18:33:46.710" v="3709"/>
          <ac:picMkLst>
            <pc:docMk/>
            <pc:sldMk cId="4198633034" sldId="1297"/>
            <ac:picMk id="21" creationId="{A2A8907F-6A7B-2F1C-1042-B7D5DDBE0BB5}"/>
          </ac:picMkLst>
        </pc:picChg>
        <pc:picChg chg="mod">
          <ac:chgData name="Anni Yeung" userId="dcb7d66c-3d5b-4686-a481-4671a2d022da" providerId="ADAL" clId="{3A0F8993-18E6-4AB3-90D3-ABE7F7413DF4}" dt="2025-07-08T18:33:46.710" v="3709"/>
          <ac:picMkLst>
            <pc:docMk/>
            <pc:sldMk cId="4198633034" sldId="1297"/>
            <ac:picMk id="22" creationId="{2A87EE86-CB31-797B-95BC-68F8C0EFCFC2}"/>
          </ac:picMkLst>
        </pc:picChg>
      </pc:sldChg>
      <pc:sldChg chg="delSp add del mod modNotesTx">
        <pc:chgData name="Anni Yeung" userId="dcb7d66c-3d5b-4686-a481-4671a2d022da" providerId="ADAL" clId="{3A0F8993-18E6-4AB3-90D3-ABE7F7413DF4}" dt="2025-07-08T18:34:58.355" v="3739" actId="47"/>
        <pc:sldMkLst>
          <pc:docMk/>
          <pc:sldMk cId="1376236797" sldId="1298"/>
        </pc:sldMkLst>
      </pc:sldChg>
      <pc:sldChg chg="addSp delSp modSp add mod modNotesTx">
        <pc:chgData name="Anni Yeung" userId="dcb7d66c-3d5b-4686-a481-4671a2d022da" providerId="ADAL" clId="{3A0F8993-18E6-4AB3-90D3-ABE7F7413DF4}" dt="2025-07-08T18:39:03.407" v="3815" actId="2711"/>
        <pc:sldMkLst>
          <pc:docMk/>
          <pc:sldMk cId="4258356265" sldId="1298"/>
        </pc:sldMkLst>
      </pc:sldChg>
      <pc:sldChg chg="addSp delSp modSp new mod">
        <pc:chgData name="Anni Yeung" userId="dcb7d66c-3d5b-4686-a481-4671a2d022da" providerId="ADAL" clId="{3A0F8993-18E6-4AB3-90D3-ABE7F7413DF4}" dt="2025-07-09T05:07:35.298" v="5087" actId="113"/>
        <pc:sldMkLst>
          <pc:docMk/>
          <pc:sldMk cId="532124356" sldId="1299"/>
        </pc:sldMkLst>
      </pc:sldChg>
      <pc:sldChg chg="add del">
        <pc:chgData name="Anni Yeung" userId="dcb7d66c-3d5b-4686-a481-4671a2d022da" providerId="ADAL" clId="{3A0F8993-18E6-4AB3-90D3-ABE7F7413DF4}" dt="2025-07-08T18:36:34.727" v="3749" actId="47"/>
        <pc:sldMkLst>
          <pc:docMk/>
          <pc:sldMk cId="3687847223" sldId="1299"/>
        </pc:sldMkLst>
      </pc:sldChg>
      <pc:sldChg chg="add del">
        <pc:chgData name="Anni Yeung" userId="dcb7d66c-3d5b-4686-a481-4671a2d022da" providerId="ADAL" clId="{3A0F8993-18E6-4AB3-90D3-ABE7F7413DF4}" dt="2025-07-08T18:39:33.007" v="3817"/>
        <pc:sldMkLst>
          <pc:docMk/>
          <pc:sldMk cId="2173725049" sldId="1300"/>
        </pc:sldMkLst>
      </pc:sldChg>
      <pc:sldChg chg="add del">
        <pc:chgData name="Anni Yeung" userId="dcb7d66c-3d5b-4686-a481-4671a2d022da" providerId="ADAL" clId="{3A0F8993-18E6-4AB3-90D3-ABE7F7413DF4}" dt="2025-07-08T18:39:42.124" v="3819"/>
        <pc:sldMkLst>
          <pc:docMk/>
          <pc:sldMk cId="3285784875" sldId="1300"/>
        </pc:sldMkLst>
      </pc:sldChg>
      <pc:sldChg chg="addSp delSp modSp add mod modNotesTx">
        <pc:chgData name="Anni Yeung" userId="dcb7d66c-3d5b-4686-a481-4671a2d022da" providerId="ADAL" clId="{3A0F8993-18E6-4AB3-90D3-ABE7F7413DF4}" dt="2025-07-09T03:33:27.678" v="4841" actId="1076"/>
        <pc:sldMkLst>
          <pc:docMk/>
          <pc:sldMk cId="4016653313" sldId="1300"/>
        </pc:sldMkLst>
      </pc:sldChg>
      <pc:sldChg chg="addSp delSp modSp add mod modNotesTx">
        <pc:chgData name="Anni Yeung" userId="dcb7d66c-3d5b-4686-a481-4671a2d022da" providerId="ADAL" clId="{3A0F8993-18E6-4AB3-90D3-ABE7F7413DF4}" dt="2025-07-08T19:27:23.595" v="4657" actId="207"/>
        <pc:sldMkLst>
          <pc:docMk/>
          <pc:sldMk cId="2343190400" sldId="1301"/>
        </pc:sldMkLst>
        <pc:spChg chg="mod">
          <ac:chgData name="Anni Yeung" userId="dcb7d66c-3d5b-4686-a481-4671a2d022da" providerId="ADAL" clId="{3A0F8993-18E6-4AB3-90D3-ABE7F7413DF4}" dt="2025-07-08T18:57:23.907" v="4146" actId="20577"/>
          <ac:spMkLst>
            <pc:docMk/>
            <pc:sldMk cId="2343190400" sldId="1301"/>
            <ac:spMk id="2" creationId="{F90A26EC-82F6-B391-8D8B-9AA13F2C5016}"/>
          </ac:spMkLst>
        </pc:spChg>
        <pc:spChg chg="add mod">
          <ac:chgData name="Anni Yeung" userId="dcb7d66c-3d5b-4686-a481-4671a2d022da" providerId="ADAL" clId="{3A0F8993-18E6-4AB3-90D3-ABE7F7413DF4}" dt="2025-07-08T18:58:13.151" v="4149"/>
          <ac:spMkLst>
            <pc:docMk/>
            <pc:sldMk cId="2343190400" sldId="1301"/>
            <ac:spMk id="8" creationId="{4B43951F-8E8D-5EDA-E600-AD6B720D2533}"/>
          </ac:spMkLst>
        </pc:spChg>
        <pc:spChg chg="add mod">
          <ac:chgData name="Anni Yeung" userId="dcb7d66c-3d5b-4686-a481-4671a2d022da" providerId="ADAL" clId="{3A0F8993-18E6-4AB3-90D3-ABE7F7413DF4}" dt="2025-07-08T18:58:13.151" v="4149"/>
          <ac:spMkLst>
            <pc:docMk/>
            <pc:sldMk cId="2343190400" sldId="1301"/>
            <ac:spMk id="9" creationId="{C1287363-300A-ABCB-15F4-6CD5DB02C66B}"/>
          </ac:spMkLst>
        </pc:spChg>
        <pc:spChg chg="add mod">
          <ac:chgData name="Anni Yeung" userId="dcb7d66c-3d5b-4686-a481-4671a2d022da" providerId="ADAL" clId="{3A0F8993-18E6-4AB3-90D3-ABE7F7413DF4}" dt="2025-07-08T18:58:13.151" v="4149"/>
          <ac:spMkLst>
            <pc:docMk/>
            <pc:sldMk cId="2343190400" sldId="1301"/>
            <ac:spMk id="10" creationId="{0AD760B6-BBA1-BA88-B879-A669CECE4A4A}"/>
          </ac:spMkLst>
        </pc:spChg>
        <pc:spChg chg="add mod">
          <ac:chgData name="Anni Yeung" userId="dcb7d66c-3d5b-4686-a481-4671a2d022da" providerId="ADAL" clId="{3A0F8993-18E6-4AB3-90D3-ABE7F7413DF4}" dt="2025-07-08T18:58:13.151" v="4149"/>
          <ac:spMkLst>
            <pc:docMk/>
            <pc:sldMk cId="2343190400" sldId="1301"/>
            <ac:spMk id="13" creationId="{FDAC77C7-6549-3881-BE0C-5B2BB775C848}"/>
          </ac:spMkLst>
        </pc:spChg>
        <pc:spChg chg="add mod">
          <ac:chgData name="Anni Yeung" userId="dcb7d66c-3d5b-4686-a481-4671a2d022da" providerId="ADAL" clId="{3A0F8993-18E6-4AB3-90D3-ABE7F7413DF4}" dt="2025-07-08T19:20:15.657" v="4507" actId="1035"/>
          <ac:spMkLst>
            <pc:docMk/>
            <pc:sldMk cId="2343190400" sldId="1301"/>
            <ac:spMk id="14" creationId="{C19B7DFE-8FB5-9C9C-019B-ADF5A4CAFF73}"/>
          </ac:spMkLst>
        </pc:spChg>
        <pc:spChg chg="add mod">
          <ac:chgData name="Anni Yeung" userId="dcb7d66c-3d5b-4686-a481-4671a2d022da" providerId="ADAL" clId="{3A0F8993-18E6-4AB3-90D3-ABE7F7413DF4}" dt="2025-07-08T18:58:57.882" v="4164" actId="14100"/>
          <ac:spMkLst>
            <pc:docMk/>
            <pc:sldMk cId="2343190400" sldId="1301"/>
            <ac:spMk id="16" creationId="{5BD6D688-0383-329C-9D8B-8EECE2C5E783}"/>
          </ac:spMkLst>
        </pc:spChg>
        <pc:graphicFrameChg chg="add mod modGraphic">
          <ac:chgData name="Anni Yeung" userId="dcb7d66c-3d5b-4686-a481-4671a2d022da" providerId="ADAL" clId="{3A0F8993-18E6-4AB3-90D3-ABE7F7413DF4}" dt="2025-07-08T19:27:23.595" v="4657" actId="207"/>
          <ac:graphicFrameMkLst>
            <pc:docMk/>
            <pc:sldMk cId="2343190400" sldId="1301"/>
            <ac:graphicFrameMk id="5" creationId="{12785DDF-E0AF-694E-FE60-11E23DC53199}"/>
          </ac:graphicFrameMkLst>
        </pc:graphicFrameChg>
      </pc:sldChg>
      <pc:sldChg chg="addSp delSp modSp add mod modNotesTx">
        <pc:chgData name="Anni Yeung" userId="dcb7d66c-3d5b-4686-a481-4671a2d022da" providerId="ADAL" clId="{3A0F8993-18E6-4AB3-90D3-ABE7F7413DF4}" dt="2025-07-08T19:20:27.850" v="4511" actId="1035"/>
        <pc:sldMkLst>
          <pc:docMk/>
          <pc:sldMk cId="4090864351" sldId="1302"/>
        </pc:sldMkLst>
        <pc:spChg chg="mod">
          <ac:chgData name="Anni Yeung" userId="dcb7d66c-3d5b-4686-a481-4671a2d022da" providerId="ADAL" clId="{3A0F8993-18E6-4AB3-90D3-ABE7F7413DF4}" dt="2025-07-08T19:06:51.323" v="4242"/>
          <ac:spMkLst>
            <pc:docMk/>
            <pc:sldMk cId="4090864351" sldId="1302"/>
            <ac:spMk id="2" creationId="{3C75539F-8FB8-1816-2B78-5CCC7F95ECD0}"/>
          </ac:spMkLst>
        </pc:spChg>
        <pc:spChg chg="mod">
          <ac:chgData name="Anni Yeung" userId="dcb7d66c-3d5b-4686-a481-4671a2d022da" providerId="ADAL" clId="{3A0F8993-18E6-4AB3-90D3-ABE7F7413DF4}" dt="2025-07-08T19:08:08.774" v="4260"/>
          <ac:spMkLst>
            <pc:docMk/>
            <pc:sldMk cId="4090864351" sldId="1302"/>
            <ac:spMk id="11" creationId="{2E78B4E3-1017-1163-0AEC-CC00ACCBF5D4}"/>
          </ac:spMkLst>
        </pc:spChg>
        <pc:spChg chg="mod">
          <ac:chgData name="Anni Yeung" userId="dcb7d66c-3d5b-4686-a481-4671a2d022da" providerId="ADAL" clId="{3A0F8993-18E6-4AB3-90D3-ABE7F7413DF4}" dt="2025-07-08T19:08:30.364" v="4262" actId="2711"/>
          <ac:spMkLst>
            <pc:docMk/>
            <pc:sldMk cId="4090864351" sldId="1302"/>
            <ac:spMk id="12" creationId="{B74A1C7C-F517-F228-922B-C66DF3EA604A}"/>
          </ac:spMkLst>
        </pc:spChg>
        <pc:spChg chg="mod">
          <ac:chgData name="Anni Yeung" userId="dcb7d66c-3d5b-4686-a481-4671a2d022da" providerId="ADAL" clId="{3A0F8993-18E6-4AB3-90D3-ABE7F7413DF4}" dt="2025-07-08T19:20:27.850" v="4511" actId="1035"/>
          <ac:spMkLst>
            <pc:docMk/>
            <pc:sldMk cId="4090864351" sldId="1302"/>
            <ac:spMk id="14" creationId="{0C2A0317-A727-9F0D-1CCA-B1FAE033547C}"/>
          </ac:spMkLst>
        </pc:spChg>
        <pc:spChg chg="add mod">
          <ac:chgData name="Anni Yeung" userId="dcb7d66c-3d5b-4686-a481-4671a2d022da" providerId="ADAL" clId="{3A0F8993-18E6-4AB3-90D3-ABE7F7413DF4}" dt="2025-07-08T19:11:53.200" v="4339" actId="1035"/>
          <ac:spMkLst>
            <pc:docMk/>
            <pc:sldMk cId="4090864351" sldId="1302"/>
            <ac:spMk id="17" creationId="{E427BD6F-0E6E-8F58-AB06-39403818911D}"/>
          </ac:spMkLst>
        </pc:spChg>
        <pc:spChg chg="mod">
          <ac:chgData name="Anni Yeung" userId="dcb7d66c-3d5b-4686-a481-4671a2d022da" providerId="ADAL" clId="{3A0F8993-18E6-4AB3-90D3-ABE7F7413DF4}" dt="2025-07-08T19:14:42.053" v="4378" actId="1036"/>
          <ac:spMkLst>
            <pc:docMk/>
            <pc:sldMk cId="4090864351" sldId="1302"/>
            <ac:spMk id="18" creationId="{1E9EBF61-CD4F-DF64-BF4B-E8A5A2A87C17}"/>
          </ac:spMkLst>
        </pc:spChg>
        <pc:spChg chg="add mod">
          <ac:chgData name="Anni Yeung" userId="dcb7d66c-3d5b-4686-a481-4671a2d022da" providerId="ADAL" clId="{3A0F8993-18E6-4AB3-90D3-ABE7F7413DF4}" dt="2025-07-08T19:10:40.728" v="4308" actId="1035"/>
          <ac:spMkLst>
            <pc:docMk/>
            <pc:sldMk cId="4090864351" sldId="1302"/>
            <ac:spMk id="19" creationId="{19F944D9-EF8C-C184-49EC-2E347B538965}"/>
          </ac:spMkLst>
        </pc:spChg>
        <pc:grpChg chg="add mod">
          <ac:chgData name="Anni Yeung" userId="dcb7d66c-3d5b-4686-a481-4671a2d022da" providerId="ADAL" clId="{3A0F8993-18E6-4AB3-90D3-ABE7F7413DF4}" dt="2025-07-08T19:08:14.404" v="4261" actId="1076"/>
          <ac:grpSpMkLst>
            <pc:docMk/>
            <pc:sldMk cId="4090864351" sldId="1302"/>
            <ac:grpSpMk id="7" creationId="{0F647435-5AFA-F110-B91B-F6C71CF94C67}"/>
          </ac:grpSpMkLst>
        </pc:grpChg>
        <pc:graphicFrameChg chg="add mod">
          <ac:chgData name="Anni Yeung" userId="dcb7d66c-3d5b-4686-a481-4671a2d022da" providerId="ADAL" clId="{3A0F8993-18E6-4AB3-90D3-ABE7F7413DF4}" dt="2025-07-08T19:08:14.404" v="4261" actId="1076"/>
          <ac:graphicFrameMkLst>
            <pc:docMk/>
            <pc:sldMk cId="4090864351" sldId="1302"/>
            <ac:graphicFrameMk id="3" creationId="{C086BA2F-C15E-5422-C7B0-68E6B2D15DAE}"/>
          </ac:graphicFrameMkLst>
        </pc:graphicFrameChg>
        <pc:cxnChg chg="add mod">
          <ac:chgData name="Anni Yeung" userId="dcb7d66c-3d5b-4686-a481-4671a2d022da" providerId="ADAL" clId="{3A0F8993-18E6-4AB3-90D3-ABE7F7413DF4}" dt="2025-07-08T19:11:36.046" v="4328" actId="208"/>
          <ac:cxnSpMkLst>
            <pc:docMk/>
            <pc:sldMk cId="4090864351" sldId="1302"/>
            <ac:cxnSpMk id="23" creationId="{9AA03AC9-9F80-5664-34CC-49AFC494F36A}"/>
          </ac:cxnSpMkLst>
        </pc:cxnChg>
        <pc:cxnChg chg="add mod">
          <ac:chgData name="Anni Yeung" userId="dcb7d66c-3d5b-4686-a481-4671a2d022da" providerId="ADAL" clId="{3A0F8993-18E6-4AB3-90D3-ABE7F7413DF4}" dt="2025-07-08T19:11:56.658" v="4340" actId="14100"/>
          <ac:cxnSpMkLst>
            <pc:docMk/>
            <pc:sldMk cId="4090864351" sldId="1302"/>
            <ac:cxnSpMk id="28" creationId="{F9CFA368-5EA8-B901-DEB9-5F33E9D6BBEB}"/>
          </ac:cxnSpMkLst>
        </pc:cxnChg>
      </pc:sldChg>
      <pc:sldChg chg="addSp delSp modSp add mod modNotesTx">
        <pc:chgData name="Anni Yeung" userId="dcb7d66c-3d5b-4686-a481-4671a2d022da" providerId="ADAL" clId="{3A0F8993-18E6-4AB3-90D3-ABE7F7413DF4}" dt="2025-07-08T19:20:39.316" v="4515" actId="1035"/>
        <pc:sldMkLst>
          <pc:docMk/>
          <pc:sldMk cId="707239056" sldId="1303"/>
        </pc:sldMkLst>
        <pc:spChg chg="mod">
          <ac:chgData name="Anni Yeung" userId="dcb7d66c-3d5b-4686-a481-4671a2d022da" providerId="ADAL" clId="{3A0F8993-18E6-4AB3-90D3-ABE7F7413DF4}" dt="2025-07-08T19:15:35.134" v="4385"/>
          <ac:spMkLst>
            <pc:docMk/>
            <pc:sldMk cId="707239056" sldId="1303"/>
            <ac:spMk id="2" creationId="{44256253-FE49-5710-BAE0-CFEE86EF1009}"/>
          </ac:spMkLst>
        </pc:spChg>
        <pc:spChg chg="mod">
          <ac:chgData name="Anni Yeung" userId="dcb7d66c-3d5b-4686-a481-4671a2d022da" providerId="ADAL" clId="{3A0F8993-18E6-4AB3-90D3-ABE7F7413DF4}" dt="2025-07-08T19:16:54.794" v="4419"/>
          <ac:spMkLst>
            <pc:docMk/>
            <pc:sldMk cId="707239056" sldId="1303"/>
            <ac:spMk id="8" creationId="{4ADEC8F7-94AF-56A2-6EDA-2FAA09604FCA}"/>
          </ac:spMkLst>
        </pc:spChg>
        <pc:spChg chg="mod">
          <ac:chgData name="Anni Yeung" userId="dcb7d66c-3d5b-4686-a481-4671a2d022da" providerId="ADAL" clId="{3A0F8993-18E6-4AB3-90D3-ABE7F7413DF4}" dt="2025-07-08T19:16:54.794" v="4419"/>
          <ac:spMkLst>
            <pc:docMk/>
            <pc:sldMk cId="707239056" sldId="1303"/>
            <ac:spMk id="9" creationId="{E3992399-3FB7-5C7F-FF55-8DEB1761D026}"/>
          </ac:spMkLst>
        </pc:spChg>
        <pc:spChg chg="mod">
          <ac:chgData name="Anni Yeung" userId="dcb7d66c-3d5b-4686-a481-4671a2d022da" providerId="ADAL" clId="{3A0F8993-18E6-4AB3-90D3-ABE7F7413DF4}" dt="2025-07-08T19:20:39.316" v="4515" actId="1035"/>
          <ac:spMkLst>
            <pc:docMk/>
            <pc:sldMk cId="707239056" sldId="1303"/>
            <ac:spMk id="14" creationId="{6CAF4349-39E8-ABE9-60CF-97F68B31AABD}"/>
          </ac:spMkLst>
        </pc:spChg>
        <pc:spChg chg="mod">
          <ac:chgData name="Anni Yeung" userId="dcb7d66c-3d5b-4686-a481-4671a2d022da" providerId="ADAL" clId="{3A0F8993-18E6-4AB3-90D3-ABE7F7413DF4}" dt="2025-07-08T19:17:29.853" v="4467"/>
          <ac:spMkLst>
            <pc:docMk/>
            <pc:sldMk cId="707239056" sldId="1303"/>
            <ac:spMk id="17" creationId="{0DCB1285-1FB1-F950-68B0-A746861E8BE5}"/>
          </ac:spMkLst>
        </pc:spChg>
        <pc:spChg chg="mod">
          <ac:chgData name="Anni Yeung" userId="dcb7d66c-3d5b-4686-a481-4671a2d022da" providerId="ADAL" clId="{3A0F8993-18E6-4AB3-90D3-ABE7F7413DF4}" dt="2025-07-08T19:16:08.198" v="4390" actId="2711"/>
          <ac:spMkLst>
            <pc:docMk/>
            <pc:sldMk cId="707239056" sldId="1303"/>
            <ac:spMk id="18" creationId="{D04EF6F4-0648-2C01-1984-B29080C696ED}"/>
          </ac:spMkLst>
        </pc:spChg>
        <pc:spChg chg="mod">
          <ac:chgData name="Anni Yeung" userId="dcb7d66c-3d5b-4686-a481-4671a2d022da" providerId="ADAL" clId="{3A0F8993-18E6-4AB3-90D3-ABE7F7413DF4}" dt="2025-07-08T19:17:49.642" v="4481" actId="1035"/>
          <ac:spMkLst>
            <pc:docMk/>
            <pc:sldMk cId="707239056" sldId="1303"/>
            <ac:spMk id="19" creationId="{D210406F-8664-C143-516F-AE06853B669C}"/>
          </ac:spMkLst>
        </pc:spChg>
        <pc:spChg chg="mod">
          <ac:chgData name="Anni Yeung" userId="dcb7d66c-3d5b-4686-a481-4671a2d022da" providerId="ADAL" clId="{3A0F8993-18E6-4AB3-90D3-ABE7F7413DF4}" dt="2025-07-08T19:16:26.696" v="4393" actId="1076"/>
          <ac:spMkLst>
            <pc:docMk/>
            <pc:sldMk cId="707239056" sldId="1303"/>
            <ac:spMk id="24" creationId="{1AE08AA3-3CF5-C5B9-D113-609F912DA923}"/>
          </ac:spMkLst>
        </pc:spChg>
        <pc:grpChg chg="add mod">
          <ac:chgData name="Anni Yeung" userId="dcb7d66c-3d5b-4686-a481-4671a2d022da" providerId="ADAL" clId="{3A0F8993-18E6-4AB3-90D3-ABE7F7413DF4}" dt="2025-07-08T19:16:58.174" v="4449" actId="1037"/>
          <ac:grpSpMkLst>
            <pc:docMk/>
            <pc:sldMk cId="707239056" sldId="1303"/>
            <ac:grpSpMk id="5" creationId="{39F77F2E-6971-E211-810F-3106E8846038}"/>
          </ac:grpSpMkLst>
        </pc:grpChg>
        <pc:graphicFrameChg chg="add mod">
          <ac:chgData name="Anni Yeung" userId="dcb7d66c-3d5b-4686-a481-4671a2d022da" providerId="ADAL" clId="{3A0F8993-18E6-4AB3-90D3-ABE7F7413DF4}" dt="2025-07-08T19:16:45.706" v="4418" actId="1038"/>
          <ac:graphicFrameMkLst>
            <pc:docMk/>
            <pc:sldMk cId="707239056" sldId="1303"/>
            <ac:graphicFrameMk id="4" creationId="{2707414E-E6B9-684C-0A6C-E154EBBA2B95}"/>
          </ac:graphicFrameMkLst>
        </pc:graphicFrameChg>
        <pc:cxnChg chg="mod">
          <ac:chgData name="Anni Yeung" userId="dcb7d66c-3d5b-4686-a481-4671a2d022da" providerId="ADAL" clId="{3A0F8993-18E6-4AB3-90D3-ABE7F7413DF4}" dt="2025-07-08T19:17:49.642" v="4481" actId="1035"/>
          <ac:cxnSpMkLst>
            <pc:docMk/>
            <pc:sldMk cId="707239056" sldId="1303"/>
            <ac:cxnSpMk id="23" creationId="{5CD5FDA2-DA4A-5695-32BF-258502C28BBA}"/>
          </ac:cxnSpMkLst>
        </pc:cxnChg>
        <pc:cxnChg chg="mod">
          <ac:chgData name="Anni Yeung" userId="dcb7d66c-3d5b-4686-a481-4671a2d022da" providerId="ADAL" clId="{3A0F8993-18E6-4AB3-90D3-ABE7F7413DF4}" dt="2025-07-08T19:17:24.940" v="4465" actId="1036"/>
          <ac:cxnSpMkLst>
            <pc:docMk/>
            <pc:sldMk cId="707239056" sldId="1303"/>
            <ac:cxnSpMk id="28" creationId="{FE855A02-73C9-98D1-65F7-19AA5A4FCA70}"/>
          </ac:cxnSpMkLst>
        </pc:cxnChg>
      </pc:sldChg>
      <pc:sldChg chg="add del">
        <pc:chgData name="Anni Yeung" userId="dcb7d66c-3d5b-4686-a481-4671a2d022da" providerId="ADAL" clId="{3A0F8993-18E6-4AB3-90D3-ABE7F7413DF4}" dt="2025-07-08T19:15:09.812" v="4383"/>
        <pc:sldMkLst>
          <pc:docMk/>
          <pc:sldMk cId="983360281" sldId="1304"/>
        </pc:sldMkLst>
      </pc:sldChg>
      <pc:sldChg chg="addSp delSp modSp add mod modNotesTx">
        <pc:chgData name="Anni Yeung" userId="dcb7d66c-3d5b-4686-a481-4671a2d022da" providerId="ADAL" clId="{3A0F8993-18E6-4AB3-90D3-ABE7F7413DF4}" dt="2025-07-08T19:23:23.955" v="4606" actId="1036"/>
        <pc:sldMkLst>
          <pc:docMk/>
          <pc:sldMk cId="2595853217" sldId="1304"/>
        </pc:sldMkLst>
        <pc:spChg chg="mod">
          <ac:chgData name="Anni Yeung" userId="dcb7d66c-3d5b-4686-a481-4671a2d022da" providerId="ADAL" clId="{3A0F8993-18E6-4AB3-90D3-ABE7F7413DF4}" dt="2025-07-08T19:21:09.382" v="4519"/>
          <ac:spMkLst>
            <pc:docMk/>
            <pc:sldMk cId="2595853217" sldId="1304"/>
            <ac:spMk id="2" creationId="{551B349D-6EF6-6A59-FF80-3DFA2F847DB8}"/>
          </ac:spMkLst>
        </pc:spChg>
        <pc:spChg chg="mod">
          <ac:chgData name="Anni Yeung" userId="dcb7d66c-3d5b-4686-a481-4671a2d022da" providerId="ADAL" clId="{3A0F8993-18E6-4AB3-90D3-ABE7F7413DF4}" dt="2025-07-08T19:21:48.373" v="4525"/>
          <ac:spMkLst>
            <pc:docMk/>
            <pc:sldMk cId="2595853217" sldId="1304"/>
            <ac:spMk id="10" creationId="{451A58E9-8979-A87D-BA84-6CA7C93DB227}"/>
          </ac:spMkLst>
        </pc:spChg>
        <pc:spChg chg="mod">
          <ac:chgData name="Anni Yeung" userId="dcb7d66c-3d5b-4686-a481-4671a2d022da" providerId="ADAL" clId="{3A0F8993-18E6-4AB3-90D3-ABE7F7413DF4}" dt="2025-07-08T19:23:23.955" v="4606" actId="1036"/>
          <ac:spMkLst>
            <pc:docMk/>
            <pc:sldMk cId="2595853217" sldId="1304"/>
            <ac:spMk id="11" creationId="{58D5BF78-CB13-34A7-2BF8-7858E05276CB}"/>
          </ac:spMkLst>
        </pc:spChg>
        <pc:spChg chg="mod">
          <ac:chgData name="Anni Yeung" userId="dcb7d66c-3d5b-4686-a481-4671a2d022da" providerId="ADAL" clId="{3A0F8993-18E6-4AB3-90D3-ABE7F7413DF4}" dt="2025-07-08T19:20:55.126" v="4517" actId="403"/>
          <ac:spMkLst>
            <pc:docMk/>
            <pc:sldMk cId="2595853217" sldId="1304"/>
            <ac:spMk id="14" creationId="{70436BCC-15B4-27E1-14F0-D30F1A52B5F2}"/>
          </ac:spMkLst>
        </pc:spChg>
        <pc:spChg chg="mod">
          <ac:chgData name="Anni Yeung" userId="dcb7d66c-3d5b-4686-a481-4671a2d022da" providerId="ADAL" clId="{3A0F8993-18E6-4AB3-90D3-ABE7F7413DF4}" dt="2025-07-08T19:21:21.612" v="4522" actId="20577"/>
          <ac:spMkLst>
            <pc:docMk/>
            <pc:sldMk cId="2595853217" sldId="1304"/>
            <ac:spMk id="18" creationId="{DE61C041-0E97-3038-F499-F5B47C3C3F9A}"/>
          </ac:spMkLst>
        </pc:spChg>
        <pc:spChg chg="mod">
          <ac:chgData name="Anni Yeung" userId="dcb7d66c-3d5b-4686-a481-4671a2d022da" providerId="ADAL" clId="{3A0F8993-18E6-4AB3-90D3-ABE7F7413DF4}" dt="2025-07-08T19:23:16.171" v="4604" actId="1035"/>
          <ac:spMkLst>
            <pc:docMk/>
            <pc:sldMk cId="2595853217" sldId="1304"/>
            <ac:spMk id="19" creationId="{AB0E2955-3A36-CCC2-2B85-E343AC8C8D46}"/>
          </ac:spMkLst>
        </pc:spChg>
        <pc:spChg chg="ord">
          <ac:chgData name="Anni Yeung" userId="dcb7d66c-3d5b-4686-a481-4671a2d022da" providerId="ADAL" clId="{3A0F8993-18E6-4AB3-90D3-ABE7F7413DF4}" dt="2025-07-08T19:22:58.423" v="4572" actId="167"/>
          <ac:spMkLst>
            <pc:docMk/>
            <pc:sldMk cId="2595853217" sldId="1304"/>
            <ac:spMk id="24" creationId="{6C81FFEE-0975-5E11-2A66-96BB1EEE7DBA}"/>
          </ac:spMkLst>
        </pc:spChg>
        <pc:grpChg chg="add mod">
          <ac:chgData name="Anni Yeung" userId="dcb7d66c-3d5b-4686-a481-4671a2d022da" providerId="ADAL" clId="{3A0F8993-18E6-4AB3-90D3-ABE7F7413DF4}" dt="2025-07-08T19:21:55.261" v="4557" actId="1038"/>
          <ac:grpSpMkLst>
            <pc:docMk/>
            <pc:sldMk cId="2595853217" sldId="1304"/>
            <ac:grpSpMk id="7" creationId="{E44237A0-E83C-D58C-8EB0-57FE6BC994D7}"/>
          </ac:grpSpMkLst>
        </pc:grpChg>
        <pc:graphicFrameChg chg="add mod ord">
          <ac:chgData name="Anni Yeung" userId="dcb7d66c-3d5b-4686-a481-4671a2d022da" providerId="ADAL" clId="{3A0F8993-18E6-4AB3-90D3-ABE7F7413DF4}" dt="2025-07-08T19:22:32.945" v="4560" actId="167"/>
          <ac:graphicFrameMkLst>
            <pc:docMk/>
            <pc:sldMk cId="2595853217" sldId="1304"/>
            <ac:graphicFrameMk id="3" creationId="{269DDFFF-7B53-AFDE-832A-7B19DFFB967A}"/>
          </ac:graphicFrameMkLst>
        </pc:graphicFrameChg>
        <pc:cxnChg chg="mod">
          <ac:chgData name="Anni Yeung" userId="dcb7d66c-3d5b-4686-a481-4671a2d022da" providerId="ADAL" clId="{3A0F8993-18E6-4AB3-90D3-ABE7F7413DF4}" dt="2025-07-08T19:23:06.070" v="4595" actId="1036"/>
          <ac:cxnSpMkLst>
            <pc:docMk/>
            <pc:sldMk cId="2595853217" sldId="1304"/>
            <ac:cxnSpMk id="23" creationId="{99103D47-3784-A438-DBF6-B041BCE0C6D5}"/>
          </ac:cxnSpMkLst>
        </pc:cxnChg>
      </pc:sldChg>
      <pc:sldChg chg="addSp delSp modSp add mod modNotesTx">
        <pc:chgData name="Anni Yeung" userId="dcb7d66c-3d5b-4686-a481-4671a2d022da" providerId="ADAL" clId="{3A0F8993-18E6-4AB3-90D3-ABE7F7413DF4}" dt="2025-07-08T19:27:14.819" v="4656"/>
        <pc:sldMkLst>
          <pc:docMk/>
          <pc:sldMk cId="773028855" sldId="1305"/>
        </pc:sldMkLst>
        <pc:spChg chg="mod">
          <ac:chgData name="Anni Yeung" userId="dcb7d66c-3d5b-4686-a481-4671a2d022da" providerId="ADAL" clId="{3A0F8993-18E6-4AB3-90D3-ABE7F7413DF4}" dt="2025-07-08T19:23:53.331" v="4610"/>
          <ac:spMkLst>
            <pc:docMk/>
            <pc:sldMk cId="773028855" sldId="1305"/>
            <ac:spMk id="2" creationId="{D824C631-E601-F598-01B1-51A9957EBD8B}"/>
          </ac:spMkLst>
        </pc:spChg>
        <pc:spChg chg="add mod">
          <ac:chgData name="Anni Yeung" userId="dcb7d66c-3d5b-4686-a481-4671a2d022da" providerId="ADAL" clId="{3A0F8993-18E6-4AB3-90D3-ABE7F7413DF4}" dt="2025-07-08T19:24:13.356" v="4614"/>
          <ac:spMkLst>
            <pc:docMk/>
            <pc:sldMk cId="773028855" sldId="1305"/>
            <ac:spMk id="4" creationId="{C4C26EB7-F74C-6DEC-1536-C3D84B52F171}"/>
          </ac:spMkLst>
        </pc:spChg>
        <pc:spChg chg="add mod">
          <ac:chgData name="Anni Yeung" userId="dcb7d66c-3d5b-4686-a481-4671a2d022da" providerId="ADAL" clId="{3A0F8993-18E6-4AB3-90D3-ABE7F7413DF4}" dt="2025-07-08T19:25:12.736" v="4637" actId="1037"/>
          <ac:spMkLst>
            <pc:docMk/>
            <pc:sldMk cId="773028855" sldId="1305"/>
            <ac:spMk id="8" creationId="{72605401-2FEA-FD6C-6435-8CA5E519BB74}"/>
          </ac:spMkLst>
        </pc:spChg>
        <pc:spChg chg="add mod">
          <ac:chgData name="Anni Yeung" userId="dcb7d66c-3d5b-4686-a481-4671a2d022da" providerId="ADAL" clId="{3A0F8993-18E6-4AB3-90D3-ABE7F7413DF4}" dt="2025-07-08T19:25:26.199" v="4644" actId="14100"/>
          <ac:spMkLst>
            <pc:docMk/>
            <pc:sldMk cId="773028855" sldId="1305"/>
            <ac:spMk id="13" creationId="{382D5F76-582B-B395-2DCC-328AC09EDAA5}"/>
          </ac:spMkLst>
        </pc:spChg>
        <pc:graphicFrameChg chg="add mod modGraphic">
          <ac:chgData name="Anni Yeung" userId="dcb7d66c-3d5b-4686-a481-4671a2d022da" providerId="ADAL" clId="{3A0F8993-18E6-4AB3-90D3-ABE7F7413DF4}" dt="2025-07-08T19:27:14.819" v="4656"/>
          <ac:graphicFrameMkLst>
            <pc:docMk/>
            <pc:sldMk cId="773028855" sldId="1305"/>
            <ac:graphicFrameMk id="9" creationId="{B4ECD2DE-869A-3418-EDCE-95641001393E}"/>
          </ac:graphicFrameMkLst>
        </pc:graphicFrameChg>
      </pc:sldChg>
      <pc:sldChg chg="delSp modSp add del mod modNotesTx">
        <pc:chgData name="Anni Yeung" userId="dcb7d66c-3d5b-4686-a481-4671a2d022da" providerId="ADAL" clId="{3A0F8993-18E6-4AB3-90D3-ABE7F7413DF4}" dt="2025-07-08T19:32:41.347" v="4765" actId="47"/>
        <pc:sldMkLst>
          <pc:docMk/>
          <pc:sldMk cId="1195065419" sldId="1306"/>
        </pc:sldMkLst>
      </pc:sldChg>
      <pc:sldChg chg="addSp delSp new del mod">
        <pc:chgData name="Anni Yeung" userId="dcb7d66c-3d5b-4686-a481-4671a2d022da" providerId="ADAL" clId="{3A0F8993-18E6-4AB3-90D3-ABE7F7413DF4}" dt="2025-07-08T19:28:34.117" v="4669" actId="680"/>
        <pc:sldMkLst>
          <pc:docMk/>
          <pc:sldMk cId="192004662" sldId="1307"/>
        </pc:sldMkLst>
      </pc:sldChg>
      <pc:sldChg chg="addSp delSp modSp new mod">
        <pc:chgData name="Anni Yeung" userId="dcb7d66c-3d5b-4686-a481-4671a2d022da" providerId="ADAL" clId="{3A0F8993-18E6-4AB3-90D3-ABE7F7413DF4}" dt="2025-07-09T07:16:06.633" v="5750" actId="14100"/>
        <pc:sldMkLst>
          <pc:docMk/>
          <pc:sldMk cId="3010870608" sldId="1307"/>
        </pc:sldMkLst>
        <pc:spChg chg="add mod">
          <ac:chgData name="Anni Yeung" userId="dcb7d66c-3d5b-4686-a481-4671a2d022da" providerId="ADAL" clId="{3A0F8993-18E6-4AB3-90D3-ABE7F7413DF4}" dt="2025-07-08T19:31:25.141" v="4730" actId="14100"/>
          <ac:spMkLst>
            <pc:docMk/>
            <pc:sldMk cId="3010870608" sldId="1307"/>
            <ac:spMk id="3" creationId="{9D1237BC-7689-6632-25A9-4204B6BC4222}"/>
          </ac:spMkLst>
        </pc:spChg>
        <pc:spChg chg="add mod">
          <ac:chgData name="Anni Yeung" userId="dcb7d66c-3d5b-4686-a481-4671a2d022da" providerId="ADAL" clId="{3A0F8993-18E6-4AB3-90D3-ABE7F7413DF4}" dt="2025-07-08T19:29:31.202" v="4681" actId="14100"/>
          <ac:spMkLst>
            <pc:docMk/>
            <pc:sldMk cId="3010870608" sldId="1307"/>
            <ac:spMk id="4" creationId="{FDE287F5-7D0F-AD48-B26D-EEDEA5AA1A29}"/>
          </ac:spMkLst>
        </pc:spChg>
        <pc:spChg chg="add mod">
          <ac:chgData name="Anni Yeung" userId="dcb7d66c-3d5b-4686-a481-4671a2d022da" providerId="ADAL" clId="{3A0F8993-18E6-4AB3-90D3-ABE7F7413DF4}" dt="2025-07-08T19:30:53.239" v="4700" actId="14100"/>
          <ac:spMkLst>
            <pc:docMk/>
            <pc:sldMk cId="3010870608" sldId="1307"/>
            <ac:spMk id="5" creationId="{2058578A-0B73-E6A1-BF6C-E559DA0E1875}"/>
          </ac:spMkLst>
        </pc:spChg>
        <pc:spChg chg="add mod">
          <ac:chgData name="Anni Yeung" userId="dcb7d66c-3d5b-4686-a481-4671a2d022da" providerId="ADAL" clId="{3A0F8993-18E6-4AB3-90D3-ABE7F7413DF4}" dt="2025-07-09T07:16:06.633" v="5750" actId="14100"/>
          <ac:spMkLst>
            <pc:docMk/>
            <pc:sldMk cId="3010870608" sldId="1307"/>
            <ac:spMk id="7" creationId="{2AFEDF92-F835-11D2-F55C-4C72524FD68A}"/>
          </ac:spMkLst>
        </pc:spChg>
        <pc:spChg chg="add mod">
          <ac:chgData name="Anni Yeung" userId="dcb7d66c-3d5b-4686-a481-4671a2d022da" providerId="ADAL" clId="{3A0F8993-18E6-4AB3-90D3-ABE7F7413DF4}" dt="2025-07-09T05:07:11.942" v="5084" actId="14100"/>
          <ac:spMkLst>
            <pc:docMk/>
            <pc:sldMk cId="3010870608" sldId="1307"/>
            <ac:spMk id="9" creationId="{9C6B0D4D-B695-D9E8-C44D-B56C517ED28F}"/>
          </ac:spMkLst>
        </pc:spChg>
        <pc:spChg chg="mod">
          <ac:chgData name="Anni Yeung" userId="dcb7d66c-3d5b-4686-a481-4671a2d022da" providerId="ADAL" clId="{3A0F8993-18E6-4AB3-90D3-ABE7F7413DF4}" dt="2025-07-08T19:32:04.457" v="4748"/>
          <ac:spMkLst>
            <pc:docMk/>
            <pc:sldMk cId="3010870608" sldId="1307"/>
            <ac:spMk id="12" creationId="{FDCAEF8A-FF87-CB91-AB4A-0F8DC88045DF}"/>
          </ac:spMkLst>
        </pc:spChg>
        <pc:spChg chg="mod">
          <ac:chgData name="Anni Yeung" userId="dcb7d66c-3d5b-4686-a481-4671a2d022da" providerId="ADAL" clId="{3A0F8993-18E6-4AB3-90D3-ABE7F7413DF4}" dt="2025-07-08T19:32:04.457" v="4748"/>
          <ac:spMkLst>
            <pc:docMk/>
            <pc:sldMk cId="3010870608" sldId="1307"/>
            <ac:spMk id="13" creationId="{9AF6D35C-9D99-F0A7-E957-5FD337A51DED}"/>
          </ac:spMkLst>
        </pc:spChg>
        <pc:grpChg chg="add mod">
          <ac:chgData name="Anni Yeung" userId="dcb7d66c-3d5b-4686-a481-4671a2d022da" providerId="ADAL" clId="{3A0F8993-18E6-4AB3-90D3-ABE7F7413DF4}" dt="2025-07-08T19:32:12.535" v="4760" actId="1035"/>
          <ac:grpSpMkLst>
            <pc:docMk/>
            <pc:sldMk cId="3010870608" sldId="1307"/>
            <ac:grpSpMk id="11" creationId="{E76C4113-F234-9E7E-A6CF-11C70C28AEAD}"/>
          </ac:grpSpMkLst>
        </pc:grpChg>
        <pc:graphicFrameChg chg="add mod">
          <ac:chgData name="Anni Yeung" userId="dcb7d66c-3d5b-4686-a481-4671a2d022da" providerId="ADAL" clId="{3A0F8993-18E6-4AB3-90D3-ABE7F7413DF4}" dt="2025-07-08T19:32:22.120" v="4762" actId="2711"/>
          <ac:graphicFrameMkLst>
            <pc:docMk/>
            <pc:sldMk cId="3010870608" sldId="1307"/>
            <ac:graphicFrameMk id="10" creationId="{7EE04BB8-9E2E-1AC7-DBA0-E5BCBDF58AF6}"/>
          </ac:graphicFrameMkLst>
        </pc:graphicFrameChg>
      </pc:sldChg>
      <pc:sldChg chg="addSp delSp modSp new mod">
        <pc:chgData name="Anni Yeung" userId="dcb7d66c-3d5b-4686-a481-4671a2d022da" providerId="ADAL" clId="{3A0F8993-18E6-4AB3-90D3-ABE7F7413DF4}" dt="2025-07-09T05:07:41.592" v="5088" actId="113"/>
        <pc:sldMkLst>
          <pc:docMk/>
          <pc:sldMk cId="1706250085" sldId="1308"/>
        </pc:sldMkLst>
        <pc:spChg chg="add mod">
          <ac:chgData name="Anni Yeung" userId="dcb7d66c-3d5b-4686-a481-4671a2d022da" providerId="ADAL" clId="{3A0F8993-18E6-4AB3-90D3-ABE7F7413DF4}" dt="2025-07-08T19:33:45.442" v="4770"/>
          <ac:spMkLst>
            <pc:docMk/>
            <pc:sldMk cId="1706250085" sldId="1308"/>
            <ac:spMk id="7" creationId="{13135397-D9F5-2E1B-7548-6284EE8D1240}"/>
          </ac:spMkLst>
        </pc:spChg>
        <pc:spChg chg="add mod">
          <ac:chgData name="Anni Yeung" userId="dcb7d66c-3d5b-4686-a481-4671a2d022da" providerId="ADAL" clId="{3A0F8993-18E6-4AB3-90D3-ABE7F7413DF4}" dt="2025-07-09T05:07:41.592" v="5088" actId="113"/>
          <ac:spMkLst>
            <pc:docMk/>
            <pc:sldMk cId="1706250085" sldId="1308"/>
            <ac:spMk id="8" creationId="{D62B7652-9522-B117-02A7-14093D84E940}"/>
          </ac:spMkLst>
        </pc:spChg>
        <pc:grpChg chg="add mod">
          <ac:chgData name="Anni Yeung" userId="dcb7d66c-3d5b-4686-a481-4671a2d022da" providerId="ADAL" clId="{3A0F8993-18E6-4AB3-90D3-ABE7F7413DF4}" dt="2025-07-08T19:33:45.442" v="4770"/>
          <ac:grpSpMkLst>
            <pc:docMk/>
            <pc:sldMk cId="1706250085" sldId="1308"/>
            <ac:grpSpMk id="9" creationId="{D51443A4-DEB3-9895-AE51-949AF5FAA00B}"/>
          </ac:grpSpMkLst>
        </pc:grpChg>
        <pc:cxnChg chg="mod">
          <ac:chgData name="Anni Yeung" userId="dcb7d66c-3d5b-4686-a481-4671a2d022da" providerId="ADAL" clId="{3A0F8993-18E6-4AB3-90D3-ABE7F7413DF4}" dt="2025-07-08T19:33:45.442" v="4770"/>
          <ac:cxnSpMkLst>
            <pc:docMk/>
            <pc:sldMk cId="1706250085" sldId="1308"/>
            <ac:cxnSpMk id="10" creationId="{A8DD85D3-BC64-9B1F-0C97-EA0CA51C904F}"/>
          </ac:cxnSpMkLst>
        </pc:cxnChg>
        <pc:cxnChg chg="mod">
          <ac:chgData name="Anni Yeung" userId="dcb7d66c-3d5b-4686-a481-4671a2d022da" providerId="ADAL" clId="{3A0F8993-18E6-4AB3-90D3-ABE7F7413DF4}" dt="2025-07-08T19:33:45.442" v="4770"/>
          <ac:cxnSpMkLst>
            <pc:docMk/>
            <pc:sldMk cId="1706250085" sldId="1308"/>
            <ac:cxnSpMk id="11" creationId="{8E28D480-B788-C0C9-D348-81C1E4081428}"/>
          </ac:cxnSpMkLst>
        </pc:cxnChg>
      </pc:sldChg>
      <pc:sldChg chg="addSp delSp modSp new mod">
        <pc:chgData name="Anni Yeung" userId="dcb7d66c-3d5b-4686-a481-4671a2d022da" providerId="ADAL" clId="{3A0F8993-18E6-4AB3-90D3-ABE7F7413DF4}" dt="2025-07-09T05:07:46.074" v="5089" actId="113"/>
        <pc:sldMkLst>
          <pc:docMk/>
          <pc:sldMk cId="306922680" sldId="1309"/>
        </pc:sldMkLst>
        <pc:spChg chg="add mod">
          <ac:chgData name="Anni Yeung" userId="dcb7d66c-3d5b-4686-a481-4671a2d022da" providerId="ADAL" clId="{3A0F8993-18E6-4AB3-90D3-ABE7F7413DF4}" dt="2025-07-08T19:34:49.915" v="4788"/>
          <ac:spMkLst>
            <pc:docMk/>
            <pc:sldMk cId="306922680" sldId="1309"/>
            <ac:spMk id="3" creationId="{32A80F2D-4CA5-3CDE-3519-54E29575CF66}"/>
          </ac:spMkLst>
        </pc:spChg>
        <pc:spChg chg="add mod">
          <ac:chgData name="Anni Yeung" userId="dcb7d66c-3d5b-4686-a481-4671a2d022da" providerId="ADAL" clId="{3A0F8993-18E6-4AB3-90D3-ABE7F7413DF4}" dt="2025-07-09T05:07:46.074" v="5089" actId="113"/>
          <ac:spMkLst>
            <pc:docMk/>
            <pc:sldMk cId="306922680" sldId="1309"/>
            <ac:spMk id="4" creationId="{F832FDD9-BF49-8CEA-0AA6-E6F5D3AEFB0A}"/>
          </ac:spMkLst>
        </pc:spChg>
        <pc:grpChg chg="add mod">
          <ac:chgData name="Anni Yeung" userId="dcb7d66c-3d5b-4686-a481-4671a2d022da" providerId="ADAL" clId="{3A0F8993-18E6-4AB3-90D3-ABE7F7413DF4}" dt="2025-07-08T19:34:49.915" v="4788"/>
          <ac:grpSpMkLst>
            <pc:docMk/>
            <pc:sldMk cId="306922680" sldId="1309"/>
            <ac:grpSpMk id="5" creationId="{46AA8571-7534-26A8-AF09-259283F092FF}"/>
          </ac:grpSpMkLst>
        </pc:grpChg>
        <pc:cxnChg chg="mod">
          <ac:chgData name="Anni Yeung" userId="dcb7d66c-3d5b-4686-a481-4671a2d022da" providerId="ADAL" clId="{3A0F8993-18E6-4AB3-90D3-ABE7F7413DF4}" dt="2025-07-08T19:34:49.915" v="4788"/>
          <ac:cxnSpMkLst>
            <pc:docMk/>
            <pc:sldMk cId="306922680" sldId="1309"/>
            <ac:cxnSpMk id="6" creationId="{411047E2-1B48-5FC7-3632-E5BE14FA01E0}"/>
          </ac:cxnSpMkLst>
        </pc:cxnChg>
        <pc:cxnChg chg="mod">
          <ac:chgData name="Anni Yeung" userId="dcb7d66c-3d5b-4686-a481-4671a2d022da" providerId="ADAL" clId="{3A0F8993-18E6-4AB3-90D3-ABE7F7413DF4}" dt="2025-07-08T19:34:49.915" v="4788"/>
          <ac:cxnSpMkLst>
            <pc:docMk/>
            <pc:sldMk cId="306922680" sldId="1309"/>
            <ac:cxnSpMk id="7" creationId="{BBE855B1-307A-D870-E9AD-444DA213316B}"/>
          </ac:cxnSpMkLst>
        </pc:cxnChg>
      </pc:sldChg>
      <pc:sldChg chg="addSp delSp modSp new mod">
        <pc:chgData name="Anni Yeung" userId="dcb7d66c-3d5b-4686-a481-4671a2d022da" providerId="ADAL" clId="{3A0F8993-18E6-4AB3-90D3-ABE7F7413DF4}" dt="2025-07-09T03:31:41.063" v="4822" actId="1076"/>
        <pc:sldMkLst>
          <pc:docMk/>
          <pc:sldMk cId="2207254338" sldId="1310"/>
        </pc:sldMkLst>
        <pc:spChg chg="add mod">
          <ac:chgData name="Anni Yeung" userId="dcb7d66c-3d5b-4686-a481-4671a2d022da" providerId="ADAL" clId="{3A0F8993-18E6-4AB3-90D3-ABE7F7413DF4}" dt="2025-07-09T03:29:48.671" v="4805" actId="14100"/>
          <ac:spMkLst>
            <pc:docMk/>
            <pc:sldMk cId="2207254338" sldId="1310"/>
            <ac:spMk id="4" creationId="{4BBE7CC6-ED48-5822-D0B0-AAD78A1FF277}"/>
          </ac:spMkLst>
        </pc:spChg>
        <pc:spChg chg="add mod">
          <ac:chgData name="Anni Yeung" userId="dcb7d66c-3d5b-4686-a481-4671a2d022da" providerId="ADAL" clId="{3A0F8993-18E6-4AB3-90D3-ABE7F7413DF4}" dt="2025-07-09T03:31:41.063" v="4822" actId="1076"/>
          <ac:spMkLst>
            <pc:docMk/>
            <pc:sldMk cId="2207254338" sldId="1310"/>
            <ac:spMk id="5" creationId="{18255AF8-8C2A-3059-94B8-A58A4DD2A7AC}"/>
          </ac:spMkLst>
        </pc:spChg>
      </pc:sldChg>
      <pc:sldChg chg="addSp delSp modSp add mod modNotesTx">
        <pc:chgData name="Anni Yeung" userId="dcb7d66c-3d5b-4686-a481-4671a2d022da" providerId="ADAL" clId="{3A0F8993-18E6-4AB3-90D3-ABE7F7413DF4}" dt="2025-07-09T11:46:09.267" v="6422" actId="20577"/>
        <pc:sldMkLst>
          <pc:docMk/>
          <pc:sldMk cId="2895167859" sldId="1311"/>
        </pc:sldMkLst>
        <pc:spChg chg="mod">
          <ac:chgData name="Anni Yeung" userId="dcb7d66c-3d5b-4686-a481-4671a2d022da" providerId="ADAL" clId="{3A0F8993-18E6-4AB3-90D3-ABE7F7413DF4}" dt="2025-07-09T11:46:09.267" v="6422" actId="20577"/>
          <ac:spMkLst>
            <pc:docMk/>
            <pc:sldMk cId="2895167859" sldId="1311"/>
            <ac:spMk id="2" creationId="{77A44376-70EF-C32C-3F3F-5DD3D17F1D02}"/>
          </ac:spMkLst>
        </pc:spChg>
        <pc:spChg chg="add mod">
          <ac:chgData name="Anni Yeung" userId="dcb7d66c-3d5b-4686-a481-4671a2d022da" providerId="ADAL" clId="{3A0F8993-18E6-4AB3-90D3-ABE7F7413DF4}" dt="2025-07-09T07:54:31.801" v="6405" actId="555"/>
          <ac:spMkLst>
            <pc:docMk/>
            <pc:sldMk cId="2895167859" sldId="1311"/>
            <ac:spMk id="22" creationId="{B106B79A-3B53-0328-8521-2A63C65FA875}"/>
          </ac:spMkLst>
        </pc:spChg>
        <pc:spChg chg="mod">
          <ac:chgData name="Anni Yeung" userId="dcb7d66c-3d5b-4686-a481-4671a2d022da" providerId="ADAL" clId="{3A0F8993-18E6-4AB3-90D3-ABE7F7413DF4}" dt="2025-07-09T07:24:58.605" v="6030" actId="1076"/>
          <ac:spMkLst>
            <pc:docMk/>
            <pc:sldMk cId="2895167859" sldId="1311"/>
            <ac:spMk id="24" creationId="{E8DA210A-5138-E01B-58DB-37C9C2EF14A5}"/>
          </ac:spMkLst>
        </pc:spChg>
        <pc:spChg chg="add mod topLvl">
          <ac:chgData name="Anni Yeung" userId="dcb7d66c-3d5b-4686-a481-4671a2d022da" providerId="ADAL" clId="{3A0F8993-18E6-4AB3-90D3-ABE7F7413DF4}" dt="2025-07-09T07:54:31.801" v="6405" actId="555"/>
          <ac:spMkLst>
            <pc:docMk/>
            <pc:sldMk cId="2895167859" sldId="1311"/>
            <ac:spMk id="30" creationId="{A5E914BC-E37C-4F3B-4758-61AC18DC2914}"/>
          </ac:spMkLst>
        </pc:spChg>
        <pc:spChg chg="mod">
          <ac:chgData name="Anni Yeung" userId="dcb7d66c-3d5b-4686-a481-4671a2d022da" providerId="ADAL" clId="{3A0F8993-18E6-4AB3-90D3-ABE7F7413DF4}" dt="2025-07-09T07:54:31.801" v="6405" actId="555"/>
          <ac:spMkLst>
            <pc:docMk/>
            <pc:sldMk cId="2895167859" sldId="1311"/>
            <ac:spMk id="34" creationId="{BA8FA058-AD66-C87F-A59F-E216A3DBF2A5}"/>
          </ac:spMkLst>
        </pc:spChg>
        <pc:spChg chg="mod">
          <ac:chgData name="Anni Yeung" userId="dcb7d66c-3d5b-4686-a481-4671a2d022da" providerId="ADAL" clId="{3A0F8993-18E6-4AB3-90D3-ABE7F7413DF4}" dt="2025-07-09T07:54:31.801" v="6405" actId="555"/>
          <ac:spMkLst>
            <pc:docMk/>
            <pc:sldMk cId="2895167859" sldId="1311"/>
            <ac:spMk id="35" creationId="{F709378C-5D5A-86B4-8BB1-0A91A394512E}"/>
          </ac:spMkLst>
        </pc:spChg>
        <pc:spChg chg="add mod">
          <ac:chgData name="Anni Yeung" userId="dcb7d66c-3d5b-4686-a481-4671a2d022da" providerId="ADAL" clId="{3A0F8993-18E6-4AB3-90D3-ABE7F7413DF4}" dt="2025-07-09T07:54:39.305" v="6406" actId="554"/>
          <ac:spMkLst>
            <pc:docMk/>
            <pc:sldMk cId="2895167859" sldId="1311"/>
            <ac:spMk id="38" creationId="{731604C1-24D3-66C8-85BF-DA71B7083793}"/>
          </ac:spMkLst>
        </pc:spChg>
        <pc:spChg chg="add mod">
          <ac:chgData name="Anni Yeung" userId="dcb7d66c-3d5b-4686-a481-4671a2d022da" providerId="ADAL" clId="{3A0F8993-18E6-4AB3-90D3-ABE7F7413DF4}" dt="2025-07-09T07:54:17.399" v="6403" actId="12789"/>
          <ac:spMkLst>
            <pc:docMk/>
            <pc:sldMk cId="2895167859" sldId="1311"/>
            <ac:spMk id="40" creationId="{856A9170-44DB-99A3-994B-5808C0A95573}"/>
          </ac:spMkLst>
        </pc:spChg>
        <pc:spChg chg="add mod">
          <ac:chgData name="Anni Yeung" userId="dcb7d66c-3d5b-4686-a481-4671a2d022da" providerId="ADAL" clId="{3A0F8993-18E6-4AB3-90D3-ABE7F7413DF4}" dt="2025-07-09T07:54:17.399" v="6403" actId="12789"/>
          <ac:spMkLst>
            <pc:docMk/>
            <pc:sldMk cId="2895167859" sldId="1311"/>
            <ac:spMk id="41" creationId="{2809FAA8-36A1-9F49-B884-0EF2B16EE45D}"/>
          </ac:spMkLst>
        </pc:spChg>
        <pc:spChg chg="add mod">
          <ac:chgData name="Anni Yeung" userId="dcb7d66c-3d5b-4686-a481-4671a2d022da" providerId="ADAL" clId="{3A0F8993-18E6-4AB3-90D3-ABE7F7413DF4}" dt="2025-07-09T07:54:39.305" v="6406" actId="554"/>
          <ac:spMkLst>
            <pc:docMk/>
            <pc:sldMk cId="2895167859" sldId="1311"/>
            <ac:spMk id="45" creationId="{5C494595-F1F6-1256-DB7F-F4AE5FCFA427}"/>
          </ac:spMkLst>
        </pc:spChg>
        <pc:spChg chg="add mod">
          <ac:chgData name="Anni Yeung" userId="dcb7d66c-3d5b-4686-a481-4671a2d022da" providerId="ADAL" clId="{3A0F8993-18E6-4AB3-90D3-ABE7F7413DF4}" dt="2025-07-09T07:29:29.803" v="6144" actId="1036"/>
          <ac:spMkLst>
            <pc:docMk/>
            <pc:sldMk cId="2895167859" sldId="1311"/>
            <ac:spMk id="46" creationId="{C7EADA06-BC3A-CB0B-0545-E714F98A349C}"/>
          </ac:spMkLst>
        </pc:spChg>
        <pc:grpChg chg="add mod">
          <ac:chgData name="Anni Yeung" userId="dcb7d66c-3d5b-4686-a481-4671a2d022da" providerId="ADAL" clId="{3A0F8993-18E6-4AB3-90D3-ABE7F7413DF4}" dt="2025-07-09T07:54:31.801" v="6405" actId="555"/>
          <ac:grpSpMkLst>
            <pc:docMk/>
            <pc:sldMk cId="2895167859" sldId="1311"/>
            <ac:grpSpMk id="31" creationId="{66D6C2C1-E6FF-742D-7B00-6C8EA1BAB6E0}"/>
          </ac:grpSpMkLst>
        </pc:grpChg>
        <pc:grpChg chg="add mod">
          <ac:chgData name="Anni Yeung" userId="dcb7d66c-3d5b-4686-a481-4671a2d022da" providerId="ADAL" clId="{3A0F8993-18E6-4AB3-90D3-ABE7F7413DF4}" dt="2025-07-09T07:54:31.801" v="6405" actId="555"/>
          <ac:grpSpMkLst>
            <pc:docMk/>
            <pc:sldMk cId="2895167859" sldId="1311"/>
            <ac:grpSpMk id="33" creationId="{7FA28D02-3031-6E4E-E89B-B709C3A9ACCB}"/>
          </ac:grpSpMkLst>
        </pc:grpChg>
        <pc:grpChg chg="add mod">
          <ac:chgData name="Anni Yeung" userId="dcb7d66c-3d5b-4686-a481-4671a2d022da" providerId="ADAL" clId="{3A0F8993-18E6-4AB3-90D3-ABE7F7413DF4}" dt="2025-07-09T07:54:31.801" v="6405" actId="555"/>
          <ac:grpSpMkLst>
            <pc:docMk/>
            <pc:sldMk cId="2895167859" sldId="1311"/>
            <ac:grpSpMk id="36" creationId="{9BBEACC4-D7C5-82CC-D984-763FCEF11FF2}"/>
          </ac:grpSpMkLst>
        </pc:grpChg>
        <pc:grpChg chg="add mod">
          <ac:chgData name="Anni Yeung" userId="dcb7d66c-3d5b-4686-a481-4671a2d022da" providerId="ADAL" clId="{3A0F8993-18E6-4AB3-90D3-ABE7F7413DF4}" dt="2025-07-09T07:54:31.801" v="6405" actId="555"/>
          <ac:grpSpMkLst>
            <pc:docMk/>
            <pc:sldMk cId="2895167859" sldId="1311"/>
            <ac:grpSpMk id="37" creationId="{835CE63D-D692-B177-BA94-816585635ED0}"/>
          </ac:grpSpMkLst>
        </pc:grpChg>
        <pc:picChg chg="add mod">
          <ac:chgData name="Anni Yeung" userId="dcb7d66c-3d5b-4686-a481-4671a2d022da" providerId="ADAL" clId="{3A0F8993-18E6-4AB3-90D3-ABE7F7413DF4}" dt="2025-07-09T07:54:31.801" v="6405" actId="555"/>
          <ac:picMkLst>
            <pc:docMk/>
            <pc:sldMk cId="2895167859" sldId="1311"/>
            <ac:picMk id="1026" creationId="{DF1696A1-DA8D-54FC-762E-A6E1E0A0D711}"/>
          </ac:picMkLst>
        </pc:picChg>
        <pc:picChg chg="add mod">
          <ac:chgData name="Anni Yeung" userId="dcb7d66c-3d5b-4686-a481-4671a2d022da" providerId="ADAL" clId="{3A0F8993-18E6-4AB3-90D3-ABE7F7413DF4}" dt="2025-07-09T07:54:31.801" v="6405" actId="555"/>
          <ac:picMkLst>
            <pc:docMk/>
            <pc:sldMk cId="2895167859" sldId="1311"/>
            <ac:picMk id="1028" creationId="{849D927F-CD37-7997-547C-B77A16D3C125}"/>
          </ac:picMkLst>
        </pc:picChg>
      </pc:sldChg>
      <pc:sldChg chg="new del">
        <pc:chgData name="Anni Yeung" userId="dcb7d66c-3d5b-4686-a481-4671a2d022da" providerId="ADAL" clId="{3A0F8993-18E6-4AB3-90D3-ABE7F7413DF4}" dt="2025-07-09T03:31:19.796" v="4807" actId="47"/>
        <pc:sldMkLst>
          <pc:docMk/>
          <pc:sldMk cId="3141374827" sldId="1311"/>
        </pc:sldMkLst>
      </pc:sldChg>
      <pc:sldChg chg="modSp mod">
        <pc:chgData name="Anni Yeung" userId="dcb7d66c-3d5b-4686-a481-4671a2d022da" providerId="ADAL" clId="{3A0F8993-18E6-4AB3-90D3-ABE7F7413DF4}" dt="2025-07-12T13:51:11.590" v="6961" actId="12"/>
        <pc:sldMkLst>
          <pc:docMk/>
          <pc:sldMk cId="553276149" sldId="1312"/>
        </pc:sldMkLst>
        <pc:spChg chg="mod">
          <ac:chgData name="Anni Yeung" userId="dcb7d66c-3d5b-4686-a481-4671a2d022da" providerId="ADAL" clId="{3A0F8993-18E6-4AB3-90D3-ABE7F7413DF4}" dt="2025-07-12T13:51:11.590" v="6961" actId="12"/>
          <ac:spMkLst>
            <pc:docMk/>
            <pc:sldMk cId="553276149" sldId="1312"/>
            <ac:spMk id="24" creationId="{3E340E35-D6B0-34F4-46E2-C53A0D96457D}"/>
          </ac:spMkLst>
        </pc:spChg>
      </pc:sldChg>
      <pc:sldChg chg="new del">
        <pc:chgData name="Anni Yeung" userId="dcb7d66c-3d5b-4686-a481-4671a2d022da" providerId="ADAL" clId="{3A0F8993-18E6-4AB3-90D3-ABE7F7413DF4}" dt="2025-07-09T03:34:12.444" v="4916" actId="47"/>
        <pc:sldMkLst>
          <pc:docMk/>
          <pc:sldMk cId="3059314625" sldId="1312"/>
        </pc:sldMkLst>
      </pc:sldChg>
      <pc:sldChg chg="new del">
        <pc:chgData name="Anni Yeung" userId="dcb7d66c-3d5b-4686-a481-4671a2d022da" providerId="ADAL" clId="{3A0F8993-18E6-4AB3-90D3-ABE7F7413DF4}" dt="2025-07-12T11:37:40.517" v="6650" actId="47"/>
        <pc:sldMkLst>
          <pc:docMk/>
          <pc:sldMk cId="3814145830" sldId="1312"/>
        </pc:sldMkLst>
      </pc:sldChg>
      <pc:sldMasterChg chg="delSldLayout">
        <pc:chgData name="Anni Yeung" userId="dcb7d66c-3d5b-4686-a481-4671a2d022da" providerId="ADAL" clId="{3A0F8993-18E6-4AB3-90D3-ABE7F7413DF4}" dt="2025-07-08T18:26:48.231" v="3553" actId="47"/>
        <pc:sldMasterMkLst>
          <pc:docMk/>
          <pc:sldMasterMk cId="2273009227" sldId="2147483648"/>
        </pc:sldMasterMkLst>
        <pc:sldLayoutChg chg="del">
          <pc:chgData name="Anni Yeung" userId="dcb7d66c-3d5b-4686-a481-4671a2d022da" providerId="ADAL" clId="{3A0F8993-18E6-4AB3-90D3-ABE7F7413DF4}" dt="2025-07-08T18:26:48.231" v="3553" actId="47"/>
          <pc:sldLayoutMkLst>
            <pc:docMk/>
            <pc:sldMasterMk cId="2273009227" sldId="2147483648"/>
            <pc:sldLayoutMk cId="799456498" sldId="2147483717"/>
          </pc:sldLayoutMkLst>
        </pc:sldLayoutChg>
      </pc:sldMasterChg>
      <pc:sldMasterChg chg="del delSldLayout">
        <pc:chgData name="Anni Yeung" userId="dcb7d66c-3d5b-4686-a481-4671a2d022da" providerId="ADAL" clId="{3A0F8993-18E6-4AB3-90D3-ABE7F7413DF4}" dt="2025-07-08T17:41:21.371" v="2571" actId="47"/>
        <pc:sldMasterMkLst>
          <pc:docMk/>
          <pc:sldMasterMk cId="3021810605" sldId="2147483696"/>
        </pc:sldMasterMkLst>
        <pc:sldLayoutChg chg="del">
          <pc:chgData name="Anni Yeung" userId="dcb7d66c-3d5b-4686-a481-4671a2d022da" providerId="ADAL" clId="{3A0F8993-18E6-4AB3-90D3-ABE7F7413DF4}" dt="2025-07-08T17:41:21.371" v="2571" actId="47"/>
          <pc:sldLayoutMkLst>
            <pc:docMk/>
            <pc:sldMasterMk cId="3021810605" sldId="2147483696"/>
            <pc:sldLayoutMk cId="320734493" sldId="2147483697"/>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3525129068" sldId="2147483698"/>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224472231" sldId="2147483699"/>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600711061" sldId="2147483700"/>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724747206" sldId="2147483701"/>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617156769" sldId="2147483702"/>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910744151" sldId="2147483703"/>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195652941" sldId="2147483704"/>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538330226" sldId="2147483705"/>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582359590" sldId="2147483706"/>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3526789531" sldId="2147483707"/>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413848060" sldId="2147483708"/>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3822559057" sldId="2147483709"/>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022026775" sldId="2147483710"/>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64658475" sldId="2147483711"/>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2459613074" sldId="2147483712"/>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3526531622" sldId="2147483713"/>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10111954" sldId="2147483714"/>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452355827" sldId="2147483715"/>
          </pc:sldLayoutMkLst>
        </pc:sldLayoutChg>
        <pc:sldLayoutChg chg="del">
          <pc:chgData name="Anni Yeung" userId="dcb7d66c-3d5b-4686-a481-4671a2d022da" providerId="ADAL" clId="{3A0F8993-18E6-4AB3-90D3-ABE7F7413DF4}" dt="2025-07-08T17:41:21.371" v="2571" actId="47"/>
          <pc:sldLayoutMkLst>
            <pc:docMk/>
            <pc:sldMasterMk cId="3021810605" sldId="2147483696"/>
            <pc:sldLayoutMk cId="3010085298" sldId="2147483716"/>
          </pc:sldLayoutMkLst>
        </pc:sldLayoutChg>
      </pc:sldMasterChg>
      <pc:sldMasterChg chg="delSldLayout">
        <pc:chgData name="Anni Yeung" userId="dcb7d66c-3d5b-4686-a481-4671a2d022da" providerId="ADAL" clId="{3A0F8993-18E6-4AB3-90D3-ABE7F7413DF4}" dt="2025-07-09T03:31:19.796" v="4807" actId="47"/>
        <pc:sldMasterMkLst>
          <pc:docMk/>
          <pc:sldMasterMk cId="4189632759" sldId="2147483696"/>
        </pc:sldMasterMkLst>
        <pc:sldLayoutChg chg="del">
          <pc:chgData name="Anni Yeung" userId="dcb7d66c-3d5b-4686-a481-4671a2d022da" providerId="ADAL" clId="{3A0F8993-18E6-4AB3-90D3-ABE7F7413DF4}" dt="2025-07-09T03:31:19.796" v="4807" actId="47"/>
          <pc:sldLayoutMkLst>
            <pc:docMk/>
            <pc:sldMasterMk cId="4189632759" sldId="2147483696"/>
            <pc:sldLayoutMk cId="2162619884" sldId="2147483705"/>
          </pc:sldLayoutMkLst>
        </pc:sldLayoutChg>
      </pc:sldMasterChg>
    </pc:docChg>
  </pc:docChgLst>
  <pc:docChgLst>
    <pc:chgData name="daniel.yip@connect.hku.hk" userId="S::u3638367@connect.hku.hk::09237dc9-99bb-4602-914f-101a10be3279" providerId="AD" clId="Web-{8362BFCF-D418-0510-C46E-C7EAE1BAD7A3}"/>
    <pc:docChg chg="modSld">
      <pc:chgData name="daniel.yip@connect.hku.hk" userId="S::u3638367@connect.hku.hk::09237dc9-99bb-4602-914f-101a10be3279" providerId="AD" clId="Web-{8362BFCF-D418-0510-C46E-C7EAE1BAD7A3}" dt="2025-07-15T14:21:39.461" v="0" actId="14100"/>
      <pc:docMkLst>
        <pc:docMk/>
      </pc:docMkLst>
      <pc:sldChg chg="modSp">
        <pc:chgData name="daniel.yip@connect.hku.hk" userId="S::u3638367@connect.hku.hk::09237dc9-99bb-4602-914f-101a10be3279" providerId="AD" clId="Web-{8362BFCF-D418-0510-C46E-C7EAE1BAD7A3}" dt="2025-07-15T14:21:39.461" v="0" actId="14100"/>
        <pc:sldMkLst>
          <pc:docMk/>
          <pc:sldMk cId="340605906" sldId="1261"/>
        </pc:sldMkLst>
        <pc:picChg chg="mod">
          <ac:chgData name="daniel.yip@connect.hku.hk" userId="S::u3638367@connect.hku.hk::09237dc9-99bb-4602-914f-101a10be3279" providerId="AD" clId="Web-{8362BFCF-D418-0510-C46E-C7EAE1BAD7A3}" dt="2025-07-15T14:21:39.461" v="0" actId="14100"/>
          <ac:picMkLst>
            <pc:docMk/>
            <pc:sldMk cId="340605906" sldId="1261"/>
            <ac:picMk id="20" creationId="{2A7C11F6-A665-89A2-366A-A01A4EBA89AD}"/>
          </ac:picMkLst>
        </pc:picChg>
      </pc:sldChg>
    </pc:docChg>
  </pc:docChgLst>
  <pc:docChgLst>
    <pc:chgData name="daniel.yip@connect.hku.hk" userId="S::u3638367@connect.hku.hk::09237dc9-99bb-4602-914f-101a10be3279" providerId="AD" clId="Web-{7BE8DF53-F576-995A-B282-73B630C2C860}"/>
    <pc:docChg chg="modSld">
      <pc:chgData name="daniel.yip@connect.hku.hk" userId="S::u3638367@connect.hku.hk::09237dc9-99bb-4602-914f-101a10be3279" providerId="AD" clId="Web-{7BE8DF53-F576-995A-B282-73B630C2C860}" dt="2025-07-16T06:31:53.843" v="1"/>
      <pc:docMkLst>
        <pc:docMk/>
      </pc:docMkLst>
      <pc:sldChg chg="addSp delSp">
        <pc:chgData name="daniel.yip@connect.hku.hk" userId="S::u3638367@connect.hku.hk::09237dc9-99bb-4602-914f-101a10be3279" providerId="AD" clId="Web-{7BE8DF53-F576-995A-B282-73B630C2C860}" dt="2025-07-16T06:31:53.843" v="1"/>
        <pc:sldMkLst>
          <pc:docMk/>
          <pc:sldMk cId="1438793204" sldId="1321"/>
        </pc:sldMkLst>
        <pc:spChg chg="add del">
          <ac:chgData name="daniel.yip@connect.hku.hk" userId="S::u3638367@connect.hku.hk::09237dc9-99bb-4602-914f-101a10be3279" providerId="AD" clId="Web-{7BE8DF53-F576-995A-B282-73B630C2C860}" dt="2025-07-16T06:31:53.843" v="1"/>
          <ac:spMkLst>
            <pc:docMk/>
            <pc:sldMk cId="1438793204" sldId="1321"/>
            <ac:spMk id="24" creationId="{D235897B-E79D-E66D-FEE1-1FD799455217}"/>
          </ac:spMkLst>
        </pc:spChg>
      </pc:sldChg>
    </pc:docChg>
  </pc:docChgLst>
  <pc:docChgLst>
    <pc:chgData name="Anni Yeung" userId="S::u3637997@connect.hku.hk::dcb7d66c-3d5b-4686-a481-4671a2d022da" providerId="AD" clId="Web-{FE49A271-C9B1-1071-5FB5-9B9DD42CB49B}"/>
    <pc:docChg chg="modSld">
      <pc:chgData name="Anni Yeung" userId="S::u3637997@connect.hku.hk::dcb7d66c-3d5b-4686-a481-4671a2d022da" providerId="AD" clId="Web-{FE49A271-C9B1-1071-5FB5-9B9DD42CB49B}" dt="2025-07-09T09:52:21.321" v="214"/>
      <pc:docMkLst>
        <pc:docMk/>
      </pc:docMkLst>
      <pc:sldChg chg="modNotes">
        <pc:chgData name="Anni Yeung" userId="S::u3637997@connect.hku.hk::dcb7d66c-3d5b-4686-a481-4671a2d022da" providerId="AD" clId="Web-{FE49A271-C9B1-1071-5FB5-9B9DD42CB49B}" dt="2025-07-09T09:50:15.725" v="201"/>
        <pc:sldMkLst>
          <pc:docMk/>
          <pc:sldMk cId="3200182105" sldId="1286"/>
        </pc:sldMkLst>
      </pc:sldChg>
      <pc:sldChg chg="modNotes">
        <pc:chgData name="Anni Yeung" userId="S::u3637997@connect.hku.hk::dcb7d66c-3d5b-4686-a481-4671a2d022da" providerId="AD" clId="Web-{FE49A271-C9B1-1071-5FB5-9B9DD42CB49B}" dt="2025-07-09T09:51:23.757" v="209"/>
        <pc:sldMkLst>
          <pc:docMk/>
          <pc:sldMk cId="2589391244" sldId="1287"/>
        </pc:sldMkLst>
      </pc:sldChg>
      <pc:sldChg chg="modNotes">
        <pc:chgData name="Anni Yeung" userId="S::u3637997@connect.hku.hk::dcb7d66c-3d5b-4686-a481-4671a2d022da" providerId="AD" clId="Web-{FE49A271-C9B1-1071-5FB5-9B9DD42CB49B}" dt="2025-07-09T09:52:21.321" v="214"/>
        <pc:sldMkLst>
          <pc:docMk/>
          <pc:sldMk cId="3964611344" sldId="1288"/>
        </pc:sldMkLst>
      </pc:sldChg>
    </pc:docChg>
  </pc:docChgLst>
  <pc:docChgLst>
    <pc:chgData name="daniel.yip@connect.hku.hk" userId="S::u3638367@connect.hku.hk::09237dc9-99bb-4602-914f-101a10be3279" providerId="AD" clId="Web-{FC8A74AF-7FA5-ACE4-AE22-980AA3C9F384}"/>
    <pc:docChg chg="modSld">
      <pc:chgData name="daniel.yip@connect.hku.hk" userId="S::u3638367@connect.hku.hk::09237dc9-99bb-4602-914f-101a10be3279" providerId="AD" clId="Web-{FC8A74AF-7FA5-ACE4-AE22-980AA3C9F384}" dt="2025-07-16T03:37:02.811" v="83"/>
      <pc:docMkLst>
        <pc:docMk/>
      </pc:docMkLst>
      <pc:sldChg chg="modSp">
        <pc:chgData name="daniel.yip@connect.hku.hk" userId="S::u3638367@connect.hku.hk::09237dc9-99bb-4602-914f-101a10be3279" providerId="AD" clId="Web-{FC8A74AF-7FA5-ACE4-AE22-980AA3C9F384}" dt="2025-07-16T03:37:02.811" v="83"/>
        <pc:sldMkLst>
          <pc:docMk/>
          <pc:sldMk cId="2343190400" sldId="1301"/>
        </pc:sldMkLst>
        <pc:graphicFrameChg chg="mod modGraphic">
          <ac:chgData name="daniel.yip@connect.hku.hk" userId="S::u3638367@connect.hku.hk::09237dc9-99bb-4602-914f-101a10be3279" providerId="AD" clId="Web-{FC8A74AF-7FA5-ACE4-AE22-980AA3C9F384}" dt="2025-07-16T03:37:02.811" v="83"/>
          <ac:graphicFrameMkLst>
            <pc:docMk/>
            <pc:sldMk cId="2343190400" sldId="1301"/>
            <ac:graphicFrameMk id="5" creationId="{12785DDF-E0AF-694E-FE60-11E23DC53199}"/>
          </ac:graphicFrameMkLst>
        </pc:graphicFrameChg>
      </pc:sldChg>
      <pc:sldChg chg="modSp">
        <pc:chgData name="daniel.yip@connect.hku.hk" userId="S::u3638367@connect.hku.hk::09237dc9-99bb-4602-914f-101a10be3279" providerId="AD" clId="Web-{FC8A74AF-7FA5-ACE4-AE22-980AA3C9F384}" dt="2025-07-16T03:36:03.514" v="81" actId="20577"/>
        <pc:sldMkLst>
          <pc:docMk/>
          <pc:sldMk cId="1438793204" sldId="1321"/>
        </pc:sldMkLst>
        <pc:spChg chg="mod">
          <ac:chgData name="daniel.yip@connect.hku.hk" userId="S::u3638367@connect.hku.hk::09237dc9-99bb-4602-914f-101a10be3279" providerId="AD" clId="Web-{FC8A74AF-7FA5-ACE4-AE22-980AA3C9F384}" dt="2025-07-16T03:29:22.762" v="7" actId="20577"/>
          <ac:spMkLst>
            <pc:docMk/>
            <pc:sldMk cId="1438793204" sldId="1321"/>
            <ac:spMk id="8" creationId="{D1C3C3FF-DF15-5AF6-69DA-F304775AA454}"/>
          </ac:spMkLst>
        </pc:spChg>
        <pc:spChg chg="mod">
          <ac:chgData name="daniel.yip@connect.hku.hk" userId="S::u3638367@connect.hku.hk::09237dc9-99bb-4602-914f-101a10be3279" providerId="AD" clId="Web-{FC8A74AF-7FA5-ACE4-AE22-980AA3C9F384}" dt="2025-07-16T03:29:27.294" v="8" actId="20577"/>
          <ac:spMkLst>
            <pc:docMk/>
            <pc:sldMk cId="1438793204" sldId="1321"/>
            <ac:spMk id="10" creationId="{9A5557FC-5ADE-2D21-03EE-2E8AE7649DB5}"/>
          </ac:spMkLst>
        </pc:spChg>
        <pc:spChg chg="mod">
          <ac:chgData name="daniel.yip@connect.hku.hk" userId="S::u3638367@connect.hku.hk::09237dc9-99bb-4602-914f-101a10be3279" providerId="AD" clId="Web-{FC8A74AF-7FA5-ACE4-AE22-980AA3C9F384}" dt="2025-07-16T03:29:33.778" v="9" actId="20577"/>
          <ac:spMkLst>
            <pc:docMk/>
            <pc:sldMk cId="1438793204" sldId="1321"/>
            <ac:spMk id="13" creationId="{2AF948C5-2851-21C3-C7D9-DC0D53508673}"/>
          </ac:spMkLst>
        </pc:spChg>
        <pc:spChg chg="mod">
          <ac:chgData name="daniel.yip@connect.hku.hk" userId="S::u3638367@connect.hku.hk::09237dc9-99bb-4602-914f-101a10be3279" providerId="AD" clId="Web-{FC8A74AF-7FA5-ACE4-AE22-980AA3C9F384}" dt="2025-07-16T03:34:18.732" v="70" actId="20577"/>
          <ac:spMkLst>
            <pc:docMk/>
            <pc:sldMk cId="1438793204" sldId="1321"/>
            <ac:spMk id="14" creationId="{D9EC5DF4-A739-32F6-C51F-0E7B43536664}"/>
          </ac:spMkLst>
        </pc:spChg>
        <pc:spChg chg="mod">
          <ac:chgData name="daniel.yip@connect.hku.hk" userId="S::u3638367@connect.hku.hk::09237dc9-99bb-4602-914f-101a10be3279" providerId="AD" clId="Web-{FC8A74AF-7FA5-ACE4-AE22-980AA3C9F384}" dt="2025-07-16T03:33:53.060" v="66" actId="20577"/>
          <ac:spMkLst>
            <pc:docMk/>
            <pc:sldMk cId="1438793204" sldId="1321"/>
            <ac:spMk id="16" creationId="{51DCC669-7BCC-2BA2-A044-397EA36D1BA9}"/>
          </ac:spMkLst>
        </pc:spChg>
        <pc:spChg chg="mod">
          <ac:chgData name="daniel.yip@connect.hku.hk" userId="S::u3638367@connect.hku.hk::09237dc9-99bb-4602-914f-101a10be3279" providerId="AD" clId="Web-{FC8A74AF-7FA5-ACE4-AE22-980AA3C9F384}" dt="2025-07-16T03:32:41.857" v="58" actId="20577"/>
          <ac:spMkLst>
            <pc:docMk/>
            <pc:sldMk cId="1438793204" sldId="1321"/>
            <ac:spMk id="18" creationId="{C9C9BBB7-D04B-386F-CBBA-37747F26DE3D}"/>
          </ac:spMkLst>
        </pc:spChg>
        <pc:spChg chg="mod">
          <ac:chgData name="daniel.yip@connect.hku.hk" userId="S::u3638367@connect.hku.hk::09237dc9-99bb-4602-914f-101a10be3279" providerId="AD" clId="Web-{FC8A74AF-7FA5-ACE4-AE22-980AA3C9F384}" dt="2025-07-16T03:29:55.263" v="12" actId="20577"/>
          <ac:spMkLst>
            <pc:docMk/>
            <pc:sldMk cId="1438793204" sldId="1321"/>
            <ac:spMk id="21" creationId="{016B38AF-4D5E-0A53-45F0-1E270F341867}"/>
          </ac:spMkLst>
        </pc:spChg>
        <pc:spChg chg="mod">
          <ac:chgData name="daniel.yip@connect.hku.hk" userId="S::u3638367@connect.hku.hk::09237dc9-99bb-4602-914f-101a10be3279" providerId="AD" clId="Web-{FC8A74AF-7FA5-ACE4-AE22-980AA3C9F384}" dt="2025-07-16T03:33:11.466" v="61" actId="20577"/>
          <ac:spMkLst>
            <pc:docMk/>
            <pc:sldMk cId="1438793204" sldId="1321"/>
            <ac:spMk id="29" creationId="{ABBB8B10-B618-B4F8-DEE8-F00E01B08F19}"/>
          </ac:spMkLst>
        </pc:spChg>
        <pc:spChg chg="mod">
          <ac:chgData name="daniel.yip@connect.hku.hk" userId="S::u3638367@connect.hku.hk::09237dc9-99bb-4602-914f-101a10be3279" providerId="AD" clId="Web-{FC8A74AF-7FA5-ACE4-AE22-980AA3C9F384}" dt="2025-07-16T03:34:10.998" v="69" actId="20577"/>
          <ac:spMkLst>
            <pc:docMk/>
            <pc:sldMk cId="1438793204" sldId="1321"/>
            <ac:spMk id="32" creationId="{EB539328-B89C-ECFC-D32E-FC581DCA8251}"/>
          </ac:spMkLst>
        </pc:spChg>
        <pc:spChg chg="mod">
          <ac:chgData name="daniel.yip@connect.hku.hk" userId="S::u3638367@connect.hku.hk::09237dc9-99bb-4602-914f-101a10be3279" providerId="AD" clId="Web-{FC8A74AF-7FA5-ACE4-AE22-980AA3C9F384}" dt="2025-07-16T03:30:23.606" v="22" actId="20577"/>
          <ac:spMkLst>
            <pc:docMk/>
            <pc:sldMk cId="1438793204" sldId="1321"/>
            <ac:spMk id="36" creationId="{C320F545-3EBD-56D9-D740-F9623C880AD2}"/>
          </ac:spMkLst>
        </pc:spChg>
        <pc:spChg chg="mod">
          <ac:chgData name="daniel.yip@connect.hku.hk" userId="S::u3638367@connect.hku.hk::09237dc9-99bb-4602-914f-101a10be3279" providerId="AD" clId="Web-{FC8A74AF-7FA5-ACE4-AE22-980AA3C9F384}" dt="2025-07-16T03:29:03.137" v="3" actId="20577"/>
          <ac:spMkLst>
            <pc:docMk/>
            <pc:sldMk cId="1438793204" sldId="1321"/>
            <ac:spMk id="37" creationId="{729D2F36-72F6-F940-FC75-0B7D935026FF}"/>
          </ac:spMkLst>
        </pc:spChg>
        <pc:spChg chg="mod">
          <ac:chgData name="daniel.yip@connect.hku.hk" userId="S::u3638367@connect.hku.hk::09237dc9-99bb-4602-914f-101a10be3279" providerId="AD" clId="Web-{FC8A74AF-7FA5-ACE4-AE22-980AA3C9F384}" dt="2025-07-16T03:31:21.529" v="43" actId="20577"/>
          <ac:spMkLst>
            <pc:docMk/>
            <pc:sldMk cId="1438793204" sldId="1321"/>
            <ac:spMk id="38" creationId="{302A9716-26D9-8DA9-80D2-CDC89B12210B}"/>
          </ac:spMkLst>
        </pc:spChg>
        <pc:spChg chg="mod">
          <ac:chgData name="daniel.yip@connect.hku.hk" userId="S::u3638367@connect.hku.hk::09237dc9-99bb-4602-914f-101a10be3279" providerId="AD" clId="Web-{FC8A74AF-7FA5-ACE4-AE22-980AA3C9F384}" dt="2025-07-16T03:36:03.514" v="81" actId="20577"/>
          <ac:spMkLst>
            <pc:docMk/>
            <pc:sldMk cId="1438793204" sldId="1321"/>
            <ac:spMk id="52" creationId="{5B47D8D2-C086-21A5-5EE1-71CB93B91804}"/>
          </ac:spMkLst>
        </pc:spChg>
        <pc:spChg chg="mod">
          <ac:chgData name="daniel.yip@connect.hku.hk" userId="S::u3638367@connect.hku.hk::09237dc9-99bb-4602-914f-101a10be3279" providerId="AD" clId="Web-{FC8A74AF-7FA5-ACE4-AE22-980AA3C9F384}" dt="2025-07-16T03:33:22.248" v="64" actId="20577"/>
          <ac:spMkLst>
            <pc:docMk/>
            <pc:sldMk cId="1438793204" sldId="1321"/>
            <ac:spMk id="69" creationId="{EBB54E38-B447-85AA-4A51-4E089449678C}"/>
          </ac:spMkLst>
        </pc:spChg>
      </pc:sldChg>
      <pc:sldChg chg="modSp">
        <pc:chgData name="daniel.yip@connect.hku.hk" userId="S::u3638367@connect.hku.hk::09237dc9-99bb-4602-914f-101a10be3279" providerId="AD" clId="Web-{FC8A74AF-7FA5-ACE4-AE22-980AA3C9F384}" dt="2025-07-16T03:35:09.014" v="77" actId="20577"/>
        <pc:sldMkLst>
          <pc:docMk/>
          <pc:sldMk cId="3723125991" sldId="1322"/>
        </pc:sldMkLst>
        <pc:spChg chg="mod">
          <ac:chgData name="daniel.yip@connect.hku.hk" userId="S::u3638367@connect.hku.hk::09237dc9-99bb-4602-914f-101a10be3279" providerId="AD" clId="Web-{FC8A74AF-7FA5-ACE4-AE22-980AA3C9F384}" dt="2025-07-16T03:35:09.014" v="77" actId="20577"/>
          <ac:spMkLst>
            <pc:docMk/>
            <pc:sldMk cId="3723125991" sldId="1322"/>
            <ac:spMk id="66" creationId="{12FA3277-4C75-67DE-A6C4-C8BA939A1417}"/>
          </ac:spMkLst>
        </pc:spChg>
      </pc:sldChg>
    </pc:docChg>
  </pc:docChgLst>
  <pc:docChgLst>
    <pc:chgData name="Anni Yeung" userId="S::u3637997@connect.hku.hk::dcb7d66c-3d5b-4686-a481-4671a2d022da" providerId="AD" clId="Web-{B535ACB3-0773-61DB-8FA3-BFF2E60966A5}"/>
    <pc:docChg chg="modSld">
      <pc:chgData name="Anni Yeung" userId="S::u3637997@connect.hku.hk::dcb7d66c-3d5b-4686-a481-4671a2d022da" providerId="AD" clId="Web-{B535ACB3-0773-61DB-8FA3-BFF2E60966A5}" dt="2025-07-12T16:45:05.668" v="6" actId="20577"/>
      <pc:docMkLst>
        <pc:docMk/>
      </pc:docMkLst>
      <pc:sldChg chg="modNotes">
        <pc:chgData name="Anni Yeung" userId="S::u3637997@connect.hku.hk::dcb7d66c-3d5b-4686-a481-4671a2d022da" providerId="AD" clId="Web-{B535ACB3-0773-61DB-8FA3-BFF2E60966A5}" dt="2025-07-12T16:11:41.236" v="3"/>
        <pc:sldMkLst>
          <pc:docMk/>
          <pc:sldMk cId="3964611344" sldId="1288"/>
        </pc:sldMkLst>
      </pc:sldChg>
      <pc:sldChg chg="modSp">
        <pc:chgData name="Anni Yeung" userId="S::u3637997@connect.hku.hk::dcb7d66c-3d5b-4686-a481-4671a2d022da" providerId="AD" clId="Web-{B535ACB3-0773-61DB-8FA3-BFF2E60966A5}" dt="2025-07-12T16:45:05.668" v="6" actId="20577"/>
        <pc:sldMkLst>
          <pc:docMk/>
          <pc:sldMk cId="553276149" sldId="1312"/>
        </pc:sldMkLst>
        <pc:spChg chg="mod">
          <ac:chgData name="Anni Yeung" userId="S::u3637997@connect.hku.hk::dcb7d66c-3d5b-4686-a481-4671a2d022da" providerId="AD" clId="Web-{B535ACB3-0773-61DB-8FA3-BFF2E60966A5}" dt="2025-07-12T16:45:05.668" v="6" actId="20577"/>
          <ac:spMkLst>
            <pc:docMk/>
            <pc:sldMk cId="553276149" sldId="1312"/>
            <ac:spMk id="24" creationId="{3E340E35-D6B0-34F4-46E2-C53A0D96457D}"/>
          </ac:spMkLst>
        </pc:spChg>
      </pc:sldChg>
    </pc:docChg>
  </pc:docChgLst>
  <pc:docChgLst>
    <pc:chgData name="daniel.yip@connect.hku.hk" userId="S::u3638367@connect.hku.hk::09237dc9-99bb-4602-914f-101a10be3279" providerId="AD" clId="Web-{148AABE6-AC17-0202-534D-8A23B110BEAA}"/>
    <pc:docChg chg="delSld modSld modSection">
      <pc:chgData name="daniel.yip@connect.hku.hk" userId="S::u3638367@connect.hku.hk::09237dc9-99bb-4602-914f-101a10be3279" providerId="AD" clId="Web-{148AABE6-AC17-0202-534D-8A23B110BEAA}" dt="2025-07-16T02:08:47.627" v="43" actId="20577"/>
      <pc:docMkLst>
        <pc:docMk/>
      </pc:docMkLst>
      <pc:sldChg chg="del">
        <pc:chgData name="daniel.yip@connect.hku.hk" userId="S::u3638367@connect.hku.hk::09237dc9-99bb-4602-914f-101a10be3279" providerId="AD" clId="Web-{148AABE6-AC17-0202-534D-8A23B110BEAA}" dt="2025-07-16T02:07:55.909" v="0"/>
        <pc:sldMkLst>
          <pc:docMk/>
          <pc:sldMk cId="532124356" sldId="1299"/>
        </pc:sldMkLst>
      </pc:sldChg>
      <pc:sldChg chg="modSp">
        <pc:chgData name="daniel.yip@connect.hku.hk" userId="S::u3638367@connect.hku.hk::09237dc9-99bb-4602-914f-101a10be3279" providerId="AD" clId="Web-{148AABE6-AC17-0202-534D-8A23B110BEAA}" dt="2025-07-16T02:08:47.627" v="43" actId="20577"/>
        <pc:sldMkLst>
          <pc:docMk/>
          <pc:sldMk cId="1356392544" sldId="1320"/>
        </pc:sldMkLst>
        <pc:spChg chg="mod">
          <ac:chgData name="daniel.yip@connect.hku.hk" userId="S::u3638367@connect.hku.hk::09237dc9-99bb-4602-914f-101a10be3279" providerId="AD" clId="Web-{148AABE6-AC17-0202-534D-8A23B110BEAA}" dt="2025-07-16T02:08:47.627" v="43" actId="20577"/>
          <ac:spMkLst>
            <pc:docMk/>
            <pc:sldMk cId="1356392544" sldId="1320"/>
            <ac:spMk id="5" creationId="{192868EE-9D57-B929-668C-E69EED2DEDD5}"/>
          </ac:spMkLst>
        </pc:spChg>
      </pc:sldChg>
    </pc:docChg>
  </pc:docChgLst>
  <pc:docChgLst>
    <pc:chgData name="daniel.yip@connect.hku.hk" userId="S::u3638367@connect.hku.hk::09237dc9-99bb-4602-914f-101a10be3279" providerId="AD" clId="Web-{F4F20346-3D29-2A54-1AD9-2464D3A73150}"/>
    <pc:docChg chg="modSld">
      <pc:chgData name="daniel.yip@connect.hku.hk" userId="S::u3638367@connect.hku.hk::09237dc9-99bb-4602-914f-101a10be3279" providerId="AD" clId="Web-{F4F20346-3D29-2A54-1AD9-2464D3A73150}" dt="2025-07-14T09:05:50.652" v="44" actId="20577"/>
      <pc:docMkLst>
        <pc:docMk/>
      </pc:docMkLst>
      <pc:sldChg chg="modSp">
        <pc:chgData name="daniel.yip@connect.hku.hk" userId="S::u3638367@connect.hku.hk::09237dc9-99bb-4602-914f-101a10be3279" providerId="AD" clId="Web-{F4F20346-3D29-2A54-1AD9-2464D3A73150}" dt="2025-07-14T09:05:50.652" v="44" actId="20577"/>
        <pc:sldMkLst>
          <pc:docMk/>
          <pc:sldMk cId="3010870608" sldId="1307"/>
        </pc:sldMkLst>
        <pc:spChg chg="mod">
          <ac:chgData name="daniel.yip@connect.hku.hk" userId="S::u3638367@connect.hku.hk::09237dc9-99bb-4602-914f-101a10be3279" providerId="AD" clId="Web-{F4F20346-3D29-2A54-1AD9-2464D3A73150}" dt="2025-07-14T09:05:50.652" v="44" actId="20577"/>
          <ac:spMkLst>
            <pc:docMk/>
            <pc:sldMk cId="3010870608" sldId="1307"/>
            <ac:spMk id="5" creationId="{2058578A-0B73-E6A1-BF6C-E559DA0E1875}"/>
          </ac:spMkLst>
        </pc:spChg>
      </pc:sldChg>
    </pc:docChg>
  </pc:docChgLst>
  <pc:docChgLst>
    <pc:chgData name="daniel.yip@connect.hku.hk" userId="S::u3638367@connect.hku.hk::09237dc9-99bb-4602-914f-101a10be3279" providerId="AD" clId="Web-{3D7495E5-AA36-7453-CCE7-7E21098E7B73}"/>
    <pc:docChg chg="modSld">
      <pc:chgData name="daniel.yip@connect.hku.hk" userId="S::u3638367@connect.hku.hk::09237dc9-99bb-4602-914f-101a10be3279" providerId="AD" clId="Web-{3D7495E5-AA36-7453-CCE7-7E21098E7B73}" dt="2025-07-10T04:01:48.930" v="34" actId="20577"/>
      <pc:docMkLst>
        <pc:docMk/>
      </pc:docMkLst>
      <pc:sldChg chg="modSp">
        <pc:chgData name="daniel.yip@connect.hku.hk" userId="S::u3638367@connect.hku.hk::09237dc9-99bb-4602-914f-101a10be3279" providerId="AD" clId="Web-{3D7495E5-AA36-7453-CCE7-7E21098E7B73}" dt="2025-07-10T04:00:55.397" v="21" actId="20577"/>
        <pc:sldMkLst>
          <pc:docMk/>
          <pc:sldMk cId="1993177075" sldId="1293"/>
        </pc:sldMkLst>
        <pc:spChg chg="mod">
          <ac:chgData name="daniel.yip@connect.hku.hk" userId="S::u3638367@connect.hku.hk::09237dc9-99bb-4602-914f-101a10be3279" providerId="AD" clId="Web-{3D7495E5-AA36-7453-CCE7-7E21098E7B73}" dt="2025-07-10T04:00:55.397" v="21" actId="20577"/>
          <ac:spMkLst>
            <pc:docMk/>
            <pc:sldMk cId="1993177075" sldId="1293"/>
            <ac:spMk id="11" creationId="{75FDBAB1-D7DC-4E7E-ACD6-381CCE3122AE}"/>
          </ac:spMkLst>
        </pc:spChg>
      </pc:sldChg>
      <pc:sldChg chg="modSp">
        <pc:chgData name="daniel.yip@connect.hku.hk" userId="S::u3638367@connect.hku.hk::09237dc9-99bb-4602-914f-101a10be3279" providerId="AD" clId="Web-{3D7495E5-AA36-7453-CCE7-7E21098E7B73}" dt="2025-07-10T04:01:48.930" v="34" actId="20577"/>
        <pc:sldMkLst>
          <pc:docMk/>
          <pc:sldMk cId="4198633034" sldId="1297"/>
        </pc:sldMkLst>
        <pc:spChg chg="mod">
          <ac:chgData name="daniel.yip@connect.hku.hk" userId="S::u3638367@connect.hku.hk::09237dc9-99bb-4602-914f-101a10be3279" providerId="AD" clId="Web-{3D7495E5-AA36-7453-CCE7-7E21098E7B73}" dt="2025-07-10T04:01:48.930" v="34" actId="20577"/>
          <ac:spMkLst>
            <pc:docMk/>
            <pc:sldMk cId="4198633034" sldId="1297"/>
            <ac:spMk id="17" creationId="{63982CAA-7316-8D9B-066A-48AC2036608A}"/>
          </ac:spMkLst>
        </pc:spChg>
      </pc:sldChg>
      <pc:sldChg chg="modSp">
        <pc:chgData name="daniel.yip@connect.hku.hk" userId="S::u3638367@connect.hku.hk::09237dc9-99bb-4602-914f-101a10be3279" providerId="AD" clId="Web-{3D7495E5-AA36-7453-CCE7-7E21098E7B73}" dt="2025-07-10T03:59:38.426" v="14" actId="20577"/>
        <pc:sldMkLst>
          <pc:docMk/>
          <pc:sldMk cId="4258356265" sldId="1298"/>
        </pc:sldMkLst>
      </pc:sldChg>
    </pc:docChg>
  </pc:docChgLst>
  <pc:docChgLst>
    <pc:chgData name="Anni Yeung" userId="dcb7d66c-3d5b-4686-a481-4671a2d022da" providerId="ADAL" clId="{1C321DFD-8B46-A34F-8220-FC9D607B5174}"/>
    <pc:docChg chg="modSld">
      <pc:chgData name="Anni Yeung" userId="dcb7d66c-3d5b-4686-a481-4671a2d022da" providerId="ADAL" clId="{1C321DFD-8B46-A34F-8220-FC9D607B5174}" dt="2025-07-13T16:54:47.727" v="41" actId="20577"/>
      <pc:docMkLst>
        <pc:docMk/>
      </pc:docMkLst>
      <pc:sldChg chg="modSp">
        <pc:chgData name="Anni Yeung" userId="dcb7d66c-3d5b-4686-a481-4671a2d022da" providerId="ADAL" clId="{1C321DFD-8B46-A34F-8220-FC9D607B5174}" dt="2025-07-13T16:54:47.727" v="41" actId="20577"/>
        <pc:sldMkLst>
          <pc:docMk/>
          <pc:sldMk cId="3964611344" sldId="1288"/>
        </pc:sldMkLst>
        <pc:spChg chg="mod">
          <ac:chgData name="Anni Yeung" userId="dcb7d66c-3d5b-4686-a481-4671a2d022da" providerId="ADAL" clId="{1C321DFD-8B46-A34F-8220-FC9D607B5174}" dt="2025-07-13T16:54:47.727" v="41" actId="20577"/>
          <ac:spMkLst>
            <pc:docMk/>
            <pc:sldMk cId="3964611344" sldId="1288"/>
            <ac:spMk id="18" creationId="{5E5CE203-7E46-F6C4-D6CF-14818B62907C}"/>
          </ac:spMkLst>
        </pc:spChg>
        <pc:cxnChg chg="mod">
          <ac:chgData name="Anni Yeung" userId="dcb7d66c-3d5b-4686-a481-4671a2d022da" providerId="ADAL" clId="{1C321DFD-8B46-A34F-8220-FC9D607B5174}" dt="2025-07-13T16:54:39.920" v="23" actId="20577"/>
          <ac:cxnSpMkLst>
            <pc:docMk/>
            <pc:sldMk cId="3964611344" sldId="1288"/>
            <ac:cxnSpMk id="9" creationId="{D0304904-0C55-107E-FDE4-44AB7ED0A49D}"/>
          </ac:cxnSpMkLst>
        </pc:cxnChg>
      </pc:sldChg>
    </pc:docChg>
  </pc:docChgLst>
  <pc:docChgLst>
    <pc:chgData name="shavonne@connect.hku.hk" userId="f590fb27-e665-4f7a-9d24-785909c6b21e" providerId="ADAL" clId="{89107031-DB86-4397-9069-9C11140B9C21}"/>
    <pc:docChg chg="undo redo custSel addSld delSld modSld modSection">
      <pc:chgData name="shavonne@connect.hku.hk" userId="f590fb27-e665-4f7a-9d24-785909c6b21e" providerId="ADAL" clId="{89107031-DB86-4397-9069-9C11140B9C21}" dt="2025-07-18T12:34:38.130" v="1843" actId="12269"/>
      <pc:docMkLst>
        <pc:docMk/>
      </pc:docMkLst>
      <pc:sldChg chg="modSp">
        <pc:chgData name="shavonne@connect.hku.hk" userId="f590fb27-e665-4f7a-9d24-785909c6b21e" providerId="ADAL" clId="{89107031-DB86-4397-9069-9C11140B9C21}" dt="2025-07-18T10:38:36.173" v="389"/>
        <pc:sldMkLst>
          <pc:docMk/>
          <pc:sldMk cId="2343190400" sldId="1301"/>
        </pc:sldMkLst>
        <pc:graphicFrameChg chg="mod">
          <ac:chgData name="shavonne@connect.hku.hk" userId="f590fb27-e665-4f7a-9d24-785909c6b21e" providerId="ADAL" clId="{89107031-DB86-4397-9069-9C11140B9C21}" dt="2025-07-18T10:38:36.173" v="389"/>
          <ac:graphicFrameMkLst>
            <pc:docMk/>
            <pc:sldMk cId="2343190400" sldId="1301"/>
            <ac:graphicFrameMk id="5" creationId="{12785DDF-E0AF-694E-FE60-11E23DC53199}"/>
          </ac:graphicFrameMkLst>
        </pc:graphicFrameChg>
      </pc:sldChg>
      <pc:sldChg chg="addSp delSp modSp add mod">
        <pc:chgData name="shavonne@connect.hku.hk" userId="f590fb27-e665-4f7a-9d24-785909c6b21e" providerId="ADAL" clId="{89107031-DB86-4397-9069-9C11140B9C21}" dt="2025-07-18T12:10:23.587" v="1674" actId="29295"/>
        <pc:sldMkLst>
          <pc:docMk/>
          <pc:sldMk cId="553276149" sldId="1312"/>
        </pc:sldMkLst>
        <pc:spChg chg="mod">
          <ac:chgData name="shavonne@connect.hku.hk" userId="f590fb27-e665-4f7a-9d24-785909c6b21e" providerId="ADAL" clId="{89107031-DB86-4397-9069-9C11140B9C21}" dt="2025-07-18T10:07:03.700" v="239" actId="20577"/>
          <ac:spMkLst>
            <pc:docMk/>
            <pc:sldMk cId="553276149" sldId="1312"/>
            <ac:spMk id="2" creationId="{9F970440-DF84-E5DD-E4B7-ECE43C4C13FF}"/>
          </ac:spMkLst>
        </pc:spChg>
        <pc:spChg chg="add mod">
          <ac:chgData name="shavonne@connect.hku.hk" userId="f590fb27-e665-4f7a-9d24-785909c6b21e" providerId="ADAL" clId="{89107031-DB86-4397-9069-9C11140B9C21}" dt="2025-07-18T11:38:45.685" v="714" actId="20577"/>
          <ac:spMkLst>
            <pc:docMk/>
            <pc:sldMk cId="553276149" sldId="1312"/>
            <ac:spMk id="9" creationId="{4B24F10D-7A3B-9101-DFE9-209496D76DD6}"/>
          </ac:spMkLst>
        </pc:spChg>
        <pc:spChg chg="add mod">
          <ac:chgData name="shavonne@connect.hku.hk" userId="f590fb27-e665-4f7a-9d24-785909c6b21e" providerId="ADAL" clId="{89107031-DB86-4397-9069-9C11140B9C21}" dt="2025-07-18T11:38:37.837" v="709" actId="1076"/>
          <ac:spMkLst>
            <pc:docMk/>
            <pc:sldMk cId="553276149" sldId="1312"/>
            <ac:spMk id="12" creationId="{AB4D3C0C-94C1-6109-9138-7D2C9E2F0A7A}"/>
          </ac:spMkLst>
        </pc:spChg>
        <pc:spChg chg="mod">
          <ac:chgData name="shavonne@connect.hku.hk" userId="f590fb27-e665-4f7a-9d24-785909c6b21e" providerId="ADAL" clId="{89107031-DB86-4397-9069-9C11140B9C21}" dt="2025-07-18T11:36:44.849" v="671" actId="21"/>
          <ac:spMkLst>
            <pc:docMk/>
            <pc:sldMk cId="553276149" sldId="1312"/>
            <ac:spMk id="24" creationId="{3E340E35-D6B0-34F4-46E2-C53A0D96457D}"/>
          </ac:spMkLst>
        </pc:spChg>
        <pc:picChg chg="add mod">
          <ac:chgData name="shavonne@connect.hku.hk" userId="f590fb27-e665-4f7a-9d24-785909c6b21e" providerId="ADAL" clId="{89107031-DB86-4397-9069-9C11140B9C21}" dt="2025-07-18T11:38:51.967" v="715" actId="1076"/>
          <ac:picMkLst>
            <pc:docMk/>
            <pc:sldMk cId="553276149" sldId="1312"/>
            <ac:picMk id="11" creationId="{6F5969D0-89B7-E2F0-7DC2-32D0930BB884}"/>
          </ac:picMkLst>
        </pc:picChg>
        <pc:picChg chg="add mod">
          <ac:chgData name="shavonne@connect.hku.hk" userId="f590fb27-e665-4f7a-9d24-785909c6b21e" providerId="ADAL" clId="{89107031-DB86-4397-9069-9C11140B9C21}" dt="2025-07-18T11:39:52.819" v="725" actId="1036"/>
          <ac:picMkLst>
            <pc:docMk/>
            <pc:sldMk cId="553276149" sldId="1312"/>
            <ac:picMk id="14" creationId="{E444B97F-E856-42ED-8F68-52028BFA3FCD}"/>
          </ac:picMkLst>
        </pc:picChg>
        <pc:picChg chg="add mod ord">
          <ac:chgData name="shavonne@connect.hku.hk" userId="f590fb27-e665-4f7a-9d24-785909c6b21e" providerId="ADAL" clId="{89107031-DB86-4397-9069-9C11140B9C21}" dt="2025-07-18T12:10:23.587" v="1674" actId="29295"/>
          <ac:picMkLst>
            <pc:docMk/>
            <pc:sldMk cId="553276149" sldId="1312"/>
            <ac:picMk id="15" creationId="{11F10CEA-032F-42B3-9473-D859F27FA95A}"/>
          </ac:picMkLst>
        </pc:picChg>
        <pc:picChg chg="add mod">
          <ac:chgData name="shavonne@connect.hku.hk" userId="f590fb27-e665-4f7a-9d24-785909c6b21e" providerId="ADAL" clId="{89107031-DB86-4397-9069-9C11140B9C21}" dt="2025-07-18T11:53:53.791" v="1071" actId="29295"/>
          <ac:picMkLst>
            <pc:docMk/>
            <pc:sldMk cId="553276149" sldId="1312"/>
            <ac:picMk id="16" creationId="{0981D919-708D-57FE-66CD-CAAA8231C557}"/>
          </ac:picMkLst>
        </pc:picChg>
        <pc:picChg chg="add mod">
          <ac:chgData name="shavonne@connect.hku.hk" userId="f590fb27-e665-4f7a-9d24-785909c6b21e" providerId="ADAL" clId="{89107031-DB86-4397-9069-9C11140B9C21}" dt="2025-07-18T11:54:33.088" v="1120" actId="29295"/>
          <ac:picMkLst>
            <pc:docMk/>
            <pc:sldMk cId="553276149" sldId="1312"/>
            <ac:picMk id="17" creationId="{26D5150F-2CD7-9A8A-142B-B7CB7A330F4E}"/>
          </ac:picMkLst>
        </pc:picChg>
        <pc:picChg chg="add mod ord">
          <ac:chgData name="shavonne@connect.hku.hk" userId="f590fb27-e665-4f7a-9d24-785909c6b21e" providerId="ADAL" clId="{89107031-DB86-4397-9069-9C11140B9C21}" dt="2025-07-18T11:54:29.376" v="1099" actId="29295"/>
          <ac:picMkLst>
            <pc:docMk/>
            <pc:sldMk cId="553276149" sldId="1312"/>
            <ac:picMk id="18" creationId="{851A8DB8-CAF2-1C87-8F62-D1EE65AFCBD6}"/>
          </ac:picMkLst>
        </pc:picChg>
      </pc:sldChg>
      <pc:sldChg chg="addSp modSp add del mod">
        <pc:chgData name="shavonne@connect.hku.hk" userId="f590fb27-e665-4f7a-9d24-785909c6b21e" providerId="ADAL" clId="{89107031-DB86-4397-9069-9C11140B9C21}" dt="2025-07-18T11:24:04.444" v="621" actId="2696"/>
        <pc:sldMkLst>
          <pc:docMk/>
          <pc:sldMk cId="2251123267" sldId="1332"/>
        </pc:sldMkLst>
      </pc:sldChg>
      <pc:sldChg chg="addSp modSp add mod modNotesTx">
        <pc:chgData name="shavonne@connect.hku.hk" userId="f590fb27-e665-4f7a-9d24-785909c6b21e" providerId="ADAL" clId="{89107031-DB86-4397-9069-9C11140B9C21}" dt="2025-07-18T12:34:38.130" v="1843" actId="12269"/>
        <pc:sldMkLst>
          <pc:docMk/>
          <pc:sldMk cId="3688234626" sldId="1333"/>
        </pc:sldMkLst>
        <pc:spChg chg="mod">
          <ac:chgData name="shavonne@connect.hku.hk" userId="f590fb27-e665-4f7a-9d24-785909c6b21e" providerId="ADAL" clId="{89107031-DB86-4397-9069-9C11140B9C21}" dt="2025-07-18T10:12:41.263" v="276" actId="20577"/>
          <ac:spMkLst>
            <pc:docMk/>
            <pc:sldMk cId="3688234626" sldId="1333"/>
            <ac:spMk id="2" creationId="{7AE20C30-3034-213A-C6B5-F5F92162A5C3}"/>
          </ac:spMkLst>
        </pc:spChg>
        <pc:spChg chg="mod">
          <ac:chgData name="shavonne@connect.hku.hk" userId="f590fb27-e665-4f7a-9d24-785909c6b21e" providerId="ADAL" clId="{89107031-DB86-4397-9069-9C11140B9C21}" dt="2025-07-18T12:29:36.146" v="1828" actId="1076"/>
          <ac:spMkLst>
            <pc:docMk/>
            <pc:sldMk cId="3688234626" sldId="1333"/>
            <ac:spMk id="24" creationId="{26EF005A-395A-7009-073D-166805769189}"/>
          </ac:spMkLst>
        </pc:spChg>
        <pc:graphicFrameChg chg="add mod modGraphic">
          <ac:chgData name="shavonne@connect.hku.hk" userId="f590fb27-e665-4f7a-9d24-785909c6b21e" providerId="ADAL" clId="{89107031-DB86-4397-9069-9C11140B9C21}" dt="2025-07-18T12:34:38.130" v="1843" actId="12269"/>
          <ac:graphicFrameMkLst>
            <pc:docMk/>
            <pc:sldMk cId="3688234626" sldId="1333"/>
            <ac:graphicFrameMk id="5" creationId="{600469BA-E46E-1352-D4D1-53754D148371}"/>
          </ac:graphicFrameMkLst>
        </pc:graphicFrameChg>
      </pc:sldChg>
      <pc:sldChg chg="addSp delSp modSp add mod">
        <pc:chgData name="shavonne@connect.hku.hk" userId="f590fb27-e665-4f7a-9d24-785909c6b21e" providerId="ADAL" clId="{89107031-DB86-4397-9069-9C11140B9C21}" dt="2025-07-18T11:26:02.979" v="643" actId="1038"/>
        <pc:sldMkLst>
          <pc:docMk/>
          <pc:sldMk cId="2731232403" sldId="1334"/>
        </pc:sldMkLst>
        <pc:spChg chg="add mod">
          <ac:chgData name="shavonne@connect.hku.hk" userId="f590fb27-e665-4f7a-9d24-785909c6b21e" providerId="ADAL" clId="{89107031-DB86-4397-9069-9C11140B9C21}" dt="2025-07-18T11:25:53.561" v="631" actId="1076"/>
          <ac:spMkLst>
            <pc:docMk/>
            <pc:sldMk cId="2731232403" sldId="1334"/>
            <ac:spMk id="13" creationId="{14CC3079-611A-A472-0742-311DF49E05C6}"/>
          </ac:spMkLst>
        </pc:spChg>
        <pc:spChg chg="add mod">
          <ac:chgData name="shavonne@connect.hku.hk" userId="f590fb27-e665-4f7a-9d24-785909c6b21e" providerId="ADAL" clId="{89107031-DB86-4397-9069-9C11140B9C21}" dt="2025-07-18T11:25:28.796" v="624" actId="1076"/>
          <ac:spMkLst>
            <pc:docMk/>
            <pc:sldMk cId="2731232403" sldId="1334"/>
            <ac:spMk id="14" creationId="{12F900CA-0CFC-756A-FD53-B3333A40878C}"/>
          </ac:spMkLst>
        </pc:spChg>
        <pc:spChg chg="add mod">
          <ac:chgData name="shavonne@connect.hku.hk" userId="f590fb27-e665-4f7a-9d24-785909c6b21e" providerId="ADAL" clId="{89107031-DB86-4397-9069-9C11140B9C21}" dt="2025-07-18T11:25:28.796" v="624" actId="1076"/>
          <ac:spMkLst>
            <pc:docMk/>
            <pc:sldMk cId="2731232403" sldId="1334"/>
            <ac:spMk id="15" creationId="{3877D9C4-9471-6708-7105-C6AB5084E462}"/>
          </ac:spMkLst>
        </pc:spChg>
        <pc:spChg chg="add mod">
          <ac:chgData name="shavonne@connect.hku.hk" userId="f590fb27-e665-4f7a-9d24-785909c6b21e" providerId="ADAL" clId="{89107031-DB86-4397-9069-9C11140B9C21}" dt="2025-07-18T11:25:28.796" v="624" actId="1076"/>
          <ac:spMkLst>
            <pc:docMk/>
            <pc:sldMk cId="2731232403" sldId="1334"/>
            <ac:spMk id="16" creationId="{8CD4C548-F648-8EE6-CB42-1D241901670C}"/>
          </ac:spMkLst>
        </pc:spChg>
        <pc:spChg chg="add mod">
          <ac:chgData name="shavonne@connect.hku.hk" userId="f590fb27-e665-4f7a-9d24-785909c6b21e" providerId="ADAL" clId="{89107031-DB86-4397-9069-9C11140B9C21}" dt="2025-07-18T11:25:28.796" v="624" actId="1076"/>
          <ac:spMkLst>
            <pc:docMk/>
            <pc:sldMk cId="2731232403" sldId="1334"/>
            <ac:spMk id="20" creationId="{354A5D33-D88D-FDBB-2FF6-2A05B266D7DC}"/>
          </ac:spMkLst>
        </pc:spChg>
        <pc:spChg chg="add mod">
          <ac:chgData name="shavonne@connect.hku.hk" userId="f590fb27-e665-4f7a-9d24-785909c6b21e" providerId="ADAL" clId="{89107031-DB86-4397-9069-9C11140B9C21}" dt="2025-07-18T11:13:29.322" v="596" actId="14100"/>
          <ac:spMkLst>
            <pc:docMk/>
            <pc:sldMk cId="2731232403" sldId="1334"/>
            <ac:spMk id="21" creationId="{922F1F84-20FA-85C3-3401-A4A7D20295D4}"/>
          </ac:spMkLst>
        </pc:spChg>
        <pc:spChg chg="add del mod">
          <ac:chgData name="shavonne@connect.hku.hk" userId="f590fb27-e665-4f7a-9d24-785909c6b21e" providerId="ADAL" clId="{89107031-DB86-4397-9069-9C11140B9C21}" dt="2025-07-18T11:25:28.796" v="624" actId="1076"/>
          <ac:spMkLst>
            <pc:docMk/>
            <pc:sldMk cId="2731232403" sldId="1334"/>
            <ac:spMk id="23" creationId="{4F513459-9043-5ECA-C113-DA8683B13DCC}"/>
          </ac:spMkLst>
        </pc:spChg>
        <pc:spChg chg="mod">
          <ac:chgData name="shavonne@connect.hku.hk" userId="f590fb27-e665-4f7a-9d24-785909c6b21e" providerId="ADAL" clId="{89107031-DB86-4397-9069-9C11140B9C21}" dt="2025-07-18T11:22:31.799" v="616" actId="1076"/>
          <ac:spMkLst>
            <pc:docMk/>
            <pc:sldMk cId="2731232403" sldId="1334"/>
            <ac:spMk id="24" creationId="{5F718D0B-1EC2-011B-ABDB-1AED4DE09FF7}"/>
          </ac:spMkLst>
        </pc:spChg>
        <pc:spChg chg="add mod">
          <ac:chgData name="shavonne@connect.hku.hk" userId="f590fb27-e665-4f7a-9d24-785909c6b21e" providerId="ADAL" clId="{89107031-DB86-4397-9069-9C11140B9C21}" dt="2025-07-18T11:13:31.388" v="597" actId="14100"/>
          <ac:spMkLst>
            <pc:docMk/>
            <pc:sldMk cId="2731232403" sldId="1334"/>
            <ac:spMk id="25" creationId="{563258D0-F9C5-91BB-7F37-781574C8F1A5}"/>
          </ac:spMkLst>
        </pc:spChg>
        <pc:spChg chg="add mod">
          <ac:chgData name="shavonne@connect.hku.hk" userId="f590fb27-e665-4f7a-9d24-785909c6b21e" providerId="ADAL" clId="{89107031-DB86-4397-9069-9C11140B9C21}" dt="2025-07-18T11:23:28.873" v="619" actId="14100"/>
          <ac:spMkLst>
            <pc:docMk/>
            <pc:sldMk cId="2731232403" sldId="1334"/>
            <ac:spMk id="31" creationId="{F3566198-25AA-3187-FA37-FCF0562476D2}"/>
          </ac:spMkLst>
        </pc:spChg>
        <pc:spChg chg="add mod">
          <ac:chgData name="shavonne@connect.hku.hk" userId="f590fb27-e665-4f7a-9d24-785909c6b21e" providerId="ADAL" clId="{89107031-DB86-4397-9069-9C11140B9C21}" dt="2025-07-18T11:25:28.796" v="624" actId="1076"/>
          <ac:spMkLst>
            <pc:docMk/>
            <pc:sldMk cId="2731232403" sldId="1334"/>
            <ac:spMk id="32" creationId="{10F51245-7090-0D7D-5BE0-7DCB473991FF}"/>
          </ac:spMkLst>
        </pc:spChg>
        <pc:spChg chg="add mod">
          <ac:chgData name="shavonne@connect.hku.hk" userId="f590fb27-e665-4f7a-9d24-785909c6b21e" providerId="ADAL" clId="{89107031-DB86-4397-9069-9C11140B9C21}" dt="2025-07-18T11:25:28.796" v="624" actId="1076"/>
          <ac:spMkLst>
            <pc:docMk/>
            <pc:sldMk cId="2731232403" sldId="1334"/>
            <ac:spMk id="34" creationId="{2FEBBCAA-681F-84CC-512E-4A8CD239BE1F}"/>
          </ac:spMkLst>
        </pc:spChg>
        <pc:spChg chg="add mod">
          <ac:chgData name="shavonne@connect.hku.hk" userId="f590fb27-e665-4f7a-9d24-785909c6b21e" providerId="ADAL" clId="{89107031-DB86-4397-9069-9C11140B9C21}" dt="2025-07-18T11:25:28.796" v="624" actId="1076"/>
          <ac:spMkLst>
            <pc:docMk/>
            <pc:sldMk cId="2731232403" sldId="1334"/>
            <ac:spMk id="35" creationId="{3C0BA947-A00B-29EE-54EA-32F750954179}"/>
          </ac:spMkLst>
        </pc:spChg>
        <pc:spChg chg="add mod">
          <ac:chgData name="shavonne@connect.hku.hk" userId="f590fb27-e665-4f7a-9d24-785909c6b21e" providerId="ADAL" clId="{89107031-DB86-4397-9069-9C11140B9C21}" dt="2025-07-18T11:25:28.796" v="624" actId="1076"/>
          <ac:spMkLst>
            <pc:docMk/>
            <pc:sldMk cId="2731232403" sldId="1334"/>
            <ac:spMk id="38" creationId="{83279614-70A7-6165-BC7D-BD1FC97555EA}"/>
          </ac:spMkLst>
        </pc:spChg>
        <pc:spChg chg="add mod">
          <ac:chgData name="shavonne@connect.hku.hk" userId="f590fb27-e665-4f7a-9d24-785909c6b21e" providerId="ADAL" clId="{89107031-DB86-4397-9069-9C11140B9C21}" dt="2025-07-18T11:14:27.291" v="609" actId="1076"/>
          <ac:spMkLst>
            <pc:docMk/>
            <pc:sldMk cId="2731232403" sldId="1334"/>
            <ac:spMk id="39" creationId="{57F7C7D6-150D-82F1-3CAB-811026BD9388}"/>
          </ac:spMkLst>
        </pc:spChg>
        <pc:picChg chg="add mod">
          <ac:chgData name="shavonne@connect.hku.hk" userId="f590fb27-e665-4f7a-9d24-785909c6b21e" providerId="ADAL" clId="{89107031-DB86-4397-9069-9C11140B9C21}" dt="2025-07-18T11:07:09.933" v="509" actId="1076"/>
          <ac:picMkLst>
            <pc:docMk/>
            <pc:sldMk cId="2731232403" sldId="1334"/>
            <ac:picMk id="18" creationId="{DA904A4D-1048-F361-C9D3-2E89D01190AD}"/>
          </ac:picMkLst>
        </pc:picChg>
        <pc:picChg chg="add mod">
          <ac:chgData name="shavonne@connect.hku.hk" userId="f590fb27-e665-4f7a-9d24-785909c6b21e" providerId="ADAL" clId="{89107031-DB86-4397-9069-9C11140B9C21}" dt="2025-07-18T11:26:02.979" v="643" actId="1038"/>
          <ac:picMkLst>
            <pc:docMk/>
            <pc:sldMk cId="2731232403" sldId="1334"/>
            <ac:picMk id="50" creationId="{AC7509C1-4AFC-71A2-FE82-AE35B07D5082}"/>
          </ac:picMkLst>
        </pc:picChg>
        <pc:cxnChg chg="add mod">
          <ac:chgData name="shavonne@connect.hku.hk" userId="f590fb27-e665-4f7a-9d24-785909c6b21e" providerId="ADAL" clId="{89107031-DB86-4397-9069-9C11140B9C21}" dt="2025-07-18T11:25:35.329" v="626" actId="14100"/>
          <ac:cxnSpMkLst>
            <pc:docMk/>
            <pc:sldMk cId="2731232403" sldId="1334"/>
            <ac:cxnSpMk id="19" creationId="{D56EE9BF-A728-23A8-1A8C-0105C32A4A64}"/>
          </ac:cxnSpMkLst>
        </pc:cxnChg>
        <pc:cxnChg chg="add mod">
          <ac:chgData name="shavonne@connect.hku.hk" userId="f590fb27-e665-4f7a-9d24-785909c6b21e" providerId="ADAL" clId="{89107031-DB86-4397-9069-9C11140B9C21}" dt="2025-07-18T11:13:29.322" v="596" actId="14100"/>
          <ac:cxnSpMkLst>
            <pc:docMk/>
            <pc:sldMk cId="2731232403" sldId="1334"/>
            <ac:cxnSpMk id="22" creationId="{F12C9C77-92E2-CA48-AA89-BA748CE0FEEF}"/>
          </ac:cxnSpMkLst>
        </pc:cxnChg>
        <pc:cxnChg chg="add mod">
          <ac:chgData name="shavonne@connect.hku.hk" userId="f590fb27-e665-4f7a-9d24-785909c6b21e" providerId="ADAL" clId="{89107031-DB86-4397-9069-9C11140B9C21}" dt="2025-07-18T11:13:17.835" v="594" actId="1076"/>
          <ac:cxnSpMkLst>
            <pc:docMk/>
            <pc:sldMk cId="2731232403" sldId="1334"/>
            <ac:cxnSpMk id="26" creationId="{8EF0F259-CD18-C8E2-81BC-F21FB1BC1EB2}"/>
          </ac:cxnSpMkLst>
        </pc:cxnChg>
        <pc:cxnChg chg="add mod">
          <ac:chgData name="shavonne@connect.hku.hk" userId="f590fb27-e665-4f7a-9d24-785909c6b21e" providerId="ADAL" clId="{89107031-DB86-4397-9069-9C11140B9C21}" dt="2025-07-18T11:13:22.063" v="595" actId="1076"/>
          <ac:cxnSpMkLst>
            <pc:docMk/>
            <pc:sldMk cId="2731232403" sldId="1334"/>
            <ac:cxnSpMk id="33" creationId="{42AD5392-C123-C06D-FD66-C7AA8BC0425C}"/>
          </ac:cxnSpMkLst>
        </pc:cxnChg>
        <pc:cxnChg chg="add mod">
          <ac:chgData name="shavonne@connect.hku.hk" userId="f590fb27-e665-4f7a-9d24-785909c6b21e" providerId="ADAL" clId="{89107031-DB86-4397-9069-9C11140B9C21}" dt="2025-07-18T11:13:45.165" v="599" actId="1076"/>
          <ac:cxnSpMkLst>
            <pc:docMk/>
            <pc:sldMk cId="2731232403" sldId="1334"/>
            <ac:cxnSpMk id="37" creationId="{EFAAEDEC-F9E5-659E-1D32-2FA4F110844D}"/>
          </ac:cxnSpMkLst>
        </pc:cxnChg>
        <pc:cxnChg chg="add mod">
          <ac:chgData name="shavonne@connect.hku.hk" userId="f590fb27-e665-4f7a-9d24-785909c6b21e" providerId="ADAL" clId="{89107031-DB86-4397-9069-9C11140B9C21}" dt="2025-07-18T11:23:25.980" v="618" actId="14100"/>
          <ac:cxnSpMkLst>
            <pc:docMk/>
            <pc:sldMk cId="2731232403" sldId="1334"/>
            <ac:cxnSpMk id="40" creationId="{5DF3B3F9-E91A-35F2-F4F9-9B47AA5F2A04}"/>
          </ac:cxnSpMkLst>
        </pc:cxnChg>
      </pc:sldChg>
      <pc:sldChg chg="addSp delSp modSp add mod">
        <pc:chgData name="shavonne@connect.hku.hk" userId="f590fb27-e665-4f7a-9d24-785909c6b21e" providerId="ADAL" clId="{89107031-DB86-4397-9069-9C11140B9C21}" dt="2025-07-18T12:13:44.291" v="1794" actId="20577"/>
        <pc:sldMkLst>
          <pc:docMk/>
          <pc:sldMk cId="1745718155" sldId="1335"/>
        </pc:sldMkLst>
        <pc:spChg chg="mod">
          <ac:chgData name="shavonne@connect.hku.hk" userId="f590fb27-e665-4f7a-9d24-785909c6b21e" providerId="ADAL" clId="{89107031-DB86-4397-9069-9C11140B9C21}" dt="2025-07-18T12:13:44.291" v="1794" actId="20577"/>
          <ac:spMkLst>
            <pc:docMk/>
            <pc:sldMk cId="1745718155" sldId="1335"/>
            <ac:spMk id="2" creationId="{655036AD-86C7-7A4D-B1AB-E9FC38392B9B}"/>
          </ac:spMkLst>
        </pc:spChg>
        <pc:spChg chg="add mod">
          <ac:chgData name="shavonne@connect.hku.hk" userId="f590fb27-e665-4f7a-9d24-785909c6b21e" providerId="ADAL" clId="{89107031-DB86-4397-9069-9C11140B9C21}" dt="2025-07-18T11:57:39.176" v="1207" actId="1076"/>
          <ac:spMkLst>
            <pc:docMk/>
            <pc:sldMk cId="1745718155" sldId="1335"/>
            <ac:spMk id="5" creationId="{CA2E49BF-CEAA-F831-266B-692C4BD1C668}"/>
          </ac:spMkLst>
        </pc:spChg>
        <pc:spChg chg="add mod">
          <ac:chgData name="shavonne@connect.hku.hk" userId="f590fb27-e665-4f7a-9d24-785909c6b21e" providerId="ADAL" clId="{89107031-DB86-4397-9069-9C11140B9C21}" dt="2025-07-18T11:46:48.772" v="763" actId="20577"/>
          <ac:spMkLst>
            <pc:docMk/>
            <pc:sldMk cId="1745718155" sldId="1335"/>
            <ac:spMk id="7" creationId="{935B2150-C81F-B0EB-07E1-25F844CFA4E1}"/>
          </ac:spMkLst>
        </pc:spChg>
        <pc:spChg chg="mod">
          <ac:chgData name="shavonne@connect.hku.hk" userId="f590fb27-e665-4f7a-9d24-785909c6b21e" providerId="ADAL" clId="{89107031-DB86-4397-9069-9C11140B9C21}" dt="2025-07-18T12:11:28.364" v="1680" actId="1076"/>
          <ac:spMkLst>
            <pc:docMk/>
            <pc:sldMk cId="1745718155" sldId="1335"/>
            <ac:spMk id="24" creationId="{69D0B7D8-938B-47EF-7F1B-1E23A16DE3C3}"/>
          </ac:spMkLst>
        </pc:spChg>
        <pc:graphicFrameChg chg="add mod modGraphic">
          <ac:chgData name="shavonne@connect.hku.hk" userId="f590fb27-e665-4f7a-9d24-785909c6b21e" providerId="ADAL" clId="{89107031-DB86-4397-9069-9C11140B9C21}" dt="2025-07-18T12:09:23.065" v="1673" actId="1076"/>
          <ac:graphicFrameMkLst>
            <pc:docMk/>
            <pc:sldMk cId="1745718155" sldId="1335"/>
            <ac:graphicFrameMk id="29" creationId="{C0E17318-EA28-4781-E3F8-53E842F8A5F5}"/>
          </ac:graphicFrameMkLst>
        </pc:graphicFrameChg>
        <pc:picChg chg="add mod">
          <ac:chgData name="shavonne@connect.hku.hk" userId="f590fb27-e665-4f7a-9d24-785909c6b21e" providerId="ADAL" clId="{89107031-DB86-4397-9069-9C11140B9C21}" dt="2025-07-18T11:49:58.630" v="770" actId="1076"/>
          <ac:picMkLst>
            <pc:docMk/>
            <pc:sldMk cId="1745718155" sldId="1335"/>
            <ac:picMk id="19" creationId="{25BD7E7A-BCA4-02DE-B47E-DE46B537F42D}"/>
          </ac:picMkLst>
        </pc:picChg>
        <pc:picChg chg="add mod">
          <ac:chgData name="shavonne@connect.hku.hk" userId="f590fb27-e665-4f7a-9d24-785909c6b21e" providerId="ADAL" clId="{89107031-DB86-4397-9069-9C11140B9C21}" dt="2025-07-18T11:55:57.360" v="1144" actId="1076"/>
          <ac:picMkLst>
            <pc:docMk/>
            <pc:sldMk cId="1745718155" sldId="1335"/>
            <ac:picMk id="21" creationId="{6DAF4ED6-3AA2-DF72-375A-4E32D4C75DFD}"/>
          </ac:picMkLst>
        </pc:picChg>
      </pc:sldChg>
    </pc:docChg>
  </pc:docChgLst>
  <pc:docChgLst>
    <pc:chgData name="Anni Yeung" userId="S::u3637997@connect.hku.hk::dcb7d66c-3d5b-4686-a481-4671a2d022da" providerId="AD" clId="Web-{082026EA-A137-9C7B-D385-ECC2E4C612C8}"/>
    <pc:docChg chg="modSld">
      <pc:chgData name="Anni Yeung" userId="S::u3637997@connect.hku.hk::dcb7d66c-3d5b-4686-a481-4671a2d022da" providerId="AD" clId="Web-{082026EA-A137-9C7B-D385-ECC2E4C612C8}" dt="2025-07-09T05:59:16.519" v="2"/>
      <pc:docMkLst>
        <pc:docMk/>
      </pc:docMkLst>
      <pc:sldChg chg="modNotes">
        <pc:chgData name="Anni Yeung" userId="S::u3637997@connect.hku.hk::dcb7d66c-3d5b-4686-a481-4671a2d022da" providerId="AD" clId="Web-{082026EA-A137-9C7B-D385-ECC2E4C612C8}" dt="2025-07-09T05:59:16.519" v="2"/>
        <pc:sldMkLst>
          <pc:docMk/>
          <pc:sldMk cId="3200182105" sldId="1286"/>
        </pc:sldMkLst>
      </pc:sldChg>
    </pc:docChg>
  </pc:docChgLst>
  <pc:docChgLst>
    <pc:chgData name="daniel.yip@connect.hku.hk" userId="09237dc9-99bb-4602-914f-101a10be3279" providerId="ADAL" clId="{5893B81A-003B-4AFE-B5C1-0E89B66B576B}"/>
    <pc:docChg chg="undo custSel modSld">
      <pc:chgData name="daniel.yip@connect.hku.hk" userId="09237dc9-99bb-4602-914f-101a10be3279" providerId="ADAL" clId="{5893B81A-003B-4AFE-B5C1-0E89B66B576B}" dt="2025-07-06T08:28:05.859" v="612" actId="20577"/>
      <pc:docMkLst>
        <pc:docMk/>
      </pc:docMkLst>
      <pc:sldChg chg="modSp mod">
        <pc:chgData name="daniel.yip@connect.hku.hk" userId="09237dc9-99bb-4602-914f-101a10be3279" providerId="ADAL" clId="{5893B81A-003B-4AFE-B5C1-0E89B66B576B}" dt="2025-07-06T08:05:17.398" v="17" actId="14100"/>
        <pc:sldMkLst>
          <pc:docMk/>
          <pc:sldMk cId="2220034987" sldId="1266"/>
        </pc:sldMkLst>
      </pc:sldChg>
      <pc:sldChg chg="addSp modSp mod">
        <pc:chgData name="daniel.yip@connect.hku.hk" userId="09237dc9-99bb-4602-914f-101a10be3279" providerId="ADAL" clId="{5893B81A-003B-4AFE-B5C1-0E89B66B576B}" dt="2025-07-06T08:15:36.987" v="205" actId="20577"/>
        <pc:sldMkLst>
          <pc:docMk/>
          <pc:sldMk cId="4242240768" sldId="1267"/>
        </pc:sldMkLst>
      </pc:sldChg>
      <pc:sldChg chg="addSp modSp mod">
        <pc:chgData name="daniel.yip@connect.hku.hk" userId="09237dc9-99bb-4602-914f-101a10be3279" providerId="ADAL" clId="{5893B81A-003B-4AFE-B5C1-0E89B66B576B}" dt="2025-07-06T08:26:19.301" v="548" actId="20577"/>
        <pc:sldMkLst>
          <pc:docMk/>
          <pc:sldMk cId="1857828612" sldId="1268"/>
        </pc:sldMkLst>
      </pc:sldChg>
      <pc:sldChg chg="addSp modSp mod">
        <pc:chgData name="daniel.yip@connect.hku.hk" userId="09237dc9-99bb-4602-914f-101a10be3279" providerId="ADAL" clId="{5893B81A-003B-4AFE-B5C1-0E89B66B576B}" dt="2025-07-06T08:26:31.088" v="557" actId="14100"/>
        <pc:sldMkLst>
          <pc:docMk/>
          <pc:sldMk cId="1554676993" sldId="1269"/>
        </pc:sldMkLst>
      </pc:sldChg>
      <pc:sldChg chg="modSp mod">
        <pc:chgData name="daniel.yip@connect.hku.hk" userId="09237dc9-99bb-4602-914f-101a10be3279" providerId="ADAL" clId="{5893B81A-003B-4AFE-B5C1-0E89B66B576B}" dt="2025-07-06T08:28:05.859" v="612" actId="20577"/>
        <pc:sldMkLst>
          <pc:docMk/>
          <pc:sldMk cId="3194372249" sldId="1271"/>
        </pc:sldMkLst>
      </pc:sldChg>
    </pc:docChg>
  </pc:docChgLst>
  <pc:docChgLst>
    <pc:chgData name="songis@connect.hku.hk" userId="1498720e-1893-4c74-b0b4-9c3a22aea45d" providerId="ADAL" clId="{F9BABFC5-3EE2-4F4C-B461-61E08E507DD8}"/>
    <pc:docChg chg="undo custSel addSld modSld">
      <pc:chgData name="songis@connect.hku.hk" userId="1498720e-1893-4c74-b0b4-9c3a22aea45d" providerId="ADAL" clId="{F9BABFC5-3EE2-4F4C-B461-61E08E507DD8}" dt="2025-07-15T14:20:31.581" v="838" actId="1076"/>
      <pc:docMkLst>
        <pc:docMk/>
      </pc:docMkLst>
      <pc:sldChg chg="modSp mod">
        <pc:chgData name="songis@connect.hku.hk" userId="1498720e-1893-4c74-b0b4-9c3a22aea45d" providerId="ADAL" clId="{F9BABFC5-3EE2-4F4C-B461-61E08E507DD8}" dt="2025-07-15T14:01:51.578" v="648" actId="20577"/>
        <pc:sldMkLst>
          <pc:docMk/>
          <pc:sldMk cId="3184182650" sldId="1289"/>
        </pc:sldMkLst>
        <pc:spChg chg="mod">
          <ac:chgData name="songis@connect.hku.hk" userId="1498720e-1893-4c74-b0b4-9c3a22aea45d" providerId="ADAL" clId="{F9BABFC5-3EE2-4F4C-B461-61E08E507DD8}" dt="2025-07-15T14:01:51.578" v="648" actId="20577"/>
          <ac:spMkLst>
            <pc:docMk/>
            <pc:sldMk cId="3184182650" sldId="1289"/>
            <ac:spMk id="5" creationId="{2710EA40-6174-AD07-3AFA-36BD8F455C56}"/>
          </ac:spMkLst>
        </pc:spChg>
      </pc:sldChg>
      <pc:sldChg chg="addSp delSp modSp mod modNotesTx">
        <pc:chgData name="songis@connect.hku.hk" userId="1498720e-1893-4c74-b0b4-9c3a22aea45d" providerId="ADAL" clId="{F9BABFC5-3EE2-4F4C-B461-61E08E507DD8}" dt="2025-07-15T13:58:09.354" v="589" actId="1076"/>
        <pc:sldMkLst>
          <pc:docMk/>
          <pc:sldMk cId="254849938" sldId="1292"/>
        </pc:sldMkLst>
        <pc:spChg chg="mod">
          <ac:chgData name="songis@connect.hku.hk" userId="1498720e-1893-4c74-b0b4-9c3a22aea45d" providerId="ADAL" clId="{F9BABFC5-3EE2-4F4C-B461-61E08E507DD8}" dt="2025-07-15T13:56:58.500" v="585" actId="1076"/>
          <ac:spMkLst>
            <pc:docMk/>
            <pc:sldMk cId="254849938" sldId="1292"/>
            <ac:spMk id="8" creationId="{5261FCA8-63B4-9589-CD4E-C9F4D2F276DA}"/>
          </ac:spMkLst>
        </pc:spChg>
      </pc:sldChg>
      <pc:sldChg chg="modNotesTx">
        <pc:chgData name="songis@connect.hku.hk" userId="1498720e-1893-4c74-b0b4-9c3a22aea45d" providerId="ADAL" clId="{F9BABFC5-3EE2-4F4C-B461-61E08E507DD8}" dt="2025-07-14T15:30:15.199" v="583" actId="20577"/>
        <pc:sldMkLst>
          <pc:docMk/>
          <pc:sldMk cId="1993177075" sldId="1293"/>
        </pc:sldMkLst>
      </pc:sldChg>
      <pc:sldChg chg="modNotesTx">
        <pc:chgData name="songis@connect.hku.hk" userId="1498720e-1893-4c74-b0b4-9c3a22aea45d" providerId="ADAL" clId="{F9BABFC5-3EE2-4F4C-B461-61E08E507DD8}" dt="2025-07-11T14:24:11.008" v="106" actId="20577"/>
        <pc:sldMkLst>
          <pc:docMk/>
          <pc:sldMk cId="2803224342" sldId="1295"/>
        </pc:sldMkLst>
      </pc:sldChg>
      <pc:sldChg chg="addSp modSp mod modNotesTx">
        <pc:chgData name="songis@connect.hku.hk" userId="1498720e-1893-4c74-b0b4-9c3a22aea45d" providerId="ADAL" clId="{F9BABFC5-3EE2-4F4C-B461-61E08E507DD8}" dt="2025-07-15T14:20:31.581" v="838" actId="1076"/>
        <pc:sldMkLst>
          <pc:docMk/>
          <pc:sldMk cId="4198633034" sldId="1297"/>
        </pc:sldMkLst>
        <pc:spChg chg="mod">
          <ac:chgData name="songis@connect.hku.hk" userId="1498720e-1893-4c74-b0b4-9c3a22aea45d" providerId="ADAL" clId="{F9BABFC5-3EE2-4F4C-B461-61E08E507DD8}" dt="2025-07-15T14:09:03.807" v="668" actId="20577"/>
          <ac:spMkLst>
            <pc:docMk/>
            <pc:sldMk cId="4198633034" sldId="1297"/>
            <ac:spMk id="17" creationId="{63982CAA-7316-8D9B-066A-48AC2036608A}"/>
          </ac:spMkLst>
        </pc:spChg>
        <pc:spChg chg="mod">
          <ac:chgData name="songis@connect.hku.hk" userId="1498720e-1893-4c74-b0b4-9c3a22aea45d" providerId="ADAL" clId="{F9BABFC5-3EE2-4F4C-B461-61E08E507DD8}" dt="2025-07-15T14:07:09.705" v="652" actId="1076"/>
          <ac:spMkLst>
            <pc:docMk/>
            <pc:sldMk cId="4198633034" sldId="1297"/>
            <ac:spMk id="24" creationId="{18FBB0DC-B77E-F1F1-181B-7CBF9F7EE48F}"/>
          </ac:spMkLst>
        </pc:spChg>
        <pc:grpChg chg="mod">
          <ac:chgData name="songis@connect.hku.hk" userId="1498720e-1893-4c74-b0b4-9c3a22aea45d" providerId="ADAL" clId="{F9BABFC5-3EE2-4F4C-B461-61E08E507DD8}" dt="2025-07-15T14:20:31.581" v="838" actId="1076"/>
          <ac:grpSpMkLst>
            <pc:docMk/>
            <pc:sldMk cId="4198633034" sldId="1297"/>
            <ac:grpSpMk id="3" creationId="{86B61CE9-59F5-BCD1-0350-8E096124F893}"/>
          </ac:grpSpMkLst>
        </pc:grpChg>
        <pc:picChg chg="add mod">
          <ac:chgData name="songis@connect.hku.hk" userId="1498720e-1893-4c74-b0b4-9c3a22aea45d" providerId="ADAL" clId="{F9BABFC5-3EE2-4F4C-B461-61E08E507DD8}" dt="2025-07-15T14:20:25.075" v="837" actId="1076"/>
          <ac:picMkLst>
            <pc:docMk/>
            <pc:sldMk cId="4198633034" sldId="1297"/>
            <ac:picMk id="35" creationId="{EB53E3E4-0122-95FD-F385-C7F5B2A04913}"/>
          </ac:picMkLst>
        </pc:picChg>
      </pc:sldChg>
      <pc:sldChg chg="delSp modSp mod modNotesTx">
        <pc:chgData name="songis@connect.hku.hk" userId="1498720e-1893-4c74-b0b4-9c3a22aea45d" providerId="ADAL" clId="{F9BABFC5-3EE2-4F4C-B461-61E08E507DD8}" dt="2025-07-15T14:02:53.730" v="650" actId="1076"/>
        <pc:sldMkLst>
          <pc:docMk/>
          <pc:sldMk cId="4258356265" sldId="1298"/>
        </pc:sldMkLst>
      </pc:sldChg>
      <pc:sldChg chg="modSp add mod">
        <pc:chgData name="songis@connect.hku.hk" userId="1498720e-1893-4c74-b0b4-9c3a22aea45d" providerId="ADAL" clId="{F9BABFC5-3EE2-4F4C-B461-61E08E507DD8}" dt="2025-07-15T14:01:46.845" v="646" actId="20577"/>
        <pc:sldMkLst>
          <pc:docMk/>
          <pc:sldMk cId="1356392544" sldId="1320"/>
        </pc:sldMkLst>
        <pc:spChg chg="mod">
          <ac:chgData name="songis@connect.hku.hk" userId="1498720e-1893-4c74-b0b4-9c3a22aea45d" providerId="ADAL" clId="{F9BABFC5-3EE2-4F4C-B461-61E08E507DD8}" dt="2025-07-15T14:01:46.845" v="646" actId="20577"/>
          <ac:spMkLst>
            <pc:docMk/>
            <pc:sldMk cId="1356392544" sldId="1320"/>
            <ac:spMk id="5" creationId="{192868EE-9D57-B929-668C-E69EED2DEDD5}"/>
          </ac:spMkLst>
        </pc:spChg>
      </pc:sldChg>
    </pc:docChg>
  </pc:docChgLst>
  <pc:docChgLst>
    <pc:chgData name="Anni Yeung" userId="dcb7d66c-3d5b-4686-a481-4671a2d022da" providerId="ADAL" clId="{AD3FFFD5-D1B9-D84C-B2CB-77DF5E4C4F3F}"/>
    <pc:docChg chg="modSld">
      <pc:chgData name="Anni Yeung" userId="dcb7d66c-3d5b-4686-a481-4671a2d022da" providerId="ADAL" clId="{AD3FFFD5-D1B9-D84C-B2CB-77DF5E4C4F3F}" dt="2025-07-13T00:10:33.360" v="0" actId="20577"/>
      <pc:docMkLst>
        <pc:docMk/>
      </pc:docMkLst>
      <pc:sldChg chg="modNotesTx">
        <pc:chgData name="Anni Yeung" userId="dcb7d66c-3d5b-4686-a481-4671a2d022da" providerId="ADAL" clId="{AD3FFFD5-D1B9-D84C-B2CB-77DF5E4C4F3F}" dt="2025-07-13T00:10:33.360" v="0" actId="20577"/>
        <pc:sldMkLst>
          <pc:docMk/>
          <pc:sldMk cId="3200182105" sldId="1286"/>
        </pc:sldMkLst>
      </pc:sldChg>
    </pc:docChg>
  </pc:docChgLst>
  <pc:docChgLst>
    <pc:chgData name="u3638128@connect.hku.hk" userId="S::u3638128@connect.hku.hk::78b98bf7-f06b-46bc-b62a-6b36a5045182" providerId="AD" clId="Web-{FC98B48C-6481-E8C5-3A33-C4BB2387A0F1}"/>
    <pc:docChg chg="modSld sldOrd">
      <pc:chgData name="u3638128@connect.hku.hk" userId="S::u3638128@connect.hku.hk::78b98bf7-f06b-46bc-b62a-6b36a5045182" providerId="AD" clId="Web-{FC98B48C-6481-E8C5-3A33-C4BB2387A0F1}" dt="2025-07-17T04:11:47.454" v="371" actId="20577"/>
      <pc:docMkLst>
        <pc:docMk/>
      </pc:docMkLst>
      <pc:sldChg chg="modSp">
        <pc:chgData name="u3638128@connect.hku.hk" userId="S::u3638128@connect.hku.hk::78b98bf7-f06b-46bc-b62a-6b36a5045182" providerId="AD" clId="Web-{FC98B48C-6481-E8C5-3A33-C4BB2387A0F1}" dt="2025-07-17T04:05:07.613" v="272" actId="20577"/>
        <pc:sldMkLst>
          <pc:docMk/>
          <pc:sldMk cId="4289595194" sldId="1330"/>
        </pc:sldMkLst>
        <pc:spChg chg="mod">
          <ac:chgData name="u3638128@connect.hku.hk" userId="S::u3638128@connect.hku.hk::78b98bf7-f06b-46bc-b62a-6b36a5045182" providerId="AD" clId="Web-{FC98B48C-6481-E8C5-3A33-C4BB2387A0F1}" dt="2025-07-17T04:05:07.613" v="272" actId="20577"/>
          <ac:spMkLst>
            <pc:docMk/>
            <pc:sldMk cId="4289595194" sldId="1330"/>
            <ac:spMk id="3" creationId="{0A460D5A-AA08-5279-40A8-1EA46A3D1A61}"/>
          </ac:spMkLst>
        </pc:spChg>
      </pc:sldChg>
      <pc:sldChg chg="addSp delSp modSp ord">
        <pc:chgData name="u3638128@connect.hku.hk" userId="S::u3638128@connect.hku.hk::78b98bf7-f06b-46bc-b62a-6b36a5045182" providerId="AD" clId="Web-{FC98B48C-6481-E8C5-3A33-C4BB2387A0F1}" dt="2025-07-17T04:11:47.454" v="371" actId="20577"/>
        <pc:sldMkLst>
          <pc:docMk/>
          <pc:sldMk cId="482298052" sldId="1331"/>
        </pc:sldMkLst>
        <pc:spChg chg="add mod">
          <ac:chgData name="u3638128@connect.hku.hk" userId="S::u3638128@connect.hku.hk::78b98bf7-f06b-46bc-b62a-6b36a5045182" providerId="AD" clId="Web-{FC98B48C-6481-E8C5-3A33-C4BB2387A0F1}" dt="2025-07-17T04:08:46.917" v="344" actId="1076"/>
          <ac:spMkLst>
            <pc:docMk/>
            <pc:sldMk cId="482298052" sldId="1331"/>
            <ac:spMk id="5" creationId="{70BCD704-C5CE-66C3-505A-0C3993DF8405}"/>
          </ac:spMkLst>
        </pc:spChg>
        <pc:spChg chg="add mod">
          <ac:chgData name="u3638128@connect.hku.hk" userId="S::u3638128@connect.hku.hk::78b98bf7-f06b-46bc-b62a-6b36a5045182" providerId="AD" clId="Web-{FC98B48C-6481-E8C5-3A33-C4BB2387A0F1}" dt="2025-07-17T04:07:31.883" v="326" actId="1076"/>
          <ac:spMkLst>
            <pc:docMk/>
            <pc:sldMk cId="482298052" sldId="1331"/>
            <ac:spMk id="10" creationId="{9FA8D34F-CFFC-0586-2887-66C781AEE251}"/>
          </ac:spMkLst>
        </pc:spChg>
        <pc:spChg chg="add mod">
          <ac:chgData name="u3638128@connect.hku.hk" userId="S::u3638128@connect.hku.hk::78b98bf7-f06b-46bc-b62a-6b36a5045182" providerId="AD" clId="Web-{FC98B48C-6481-E8C5-3A33-C4BB2387A0F1}" dt="2025-07-17T04:11:47.454" v="371" actId="20577"/>
          <ac:spMkLst>
            <pc:docMk/>
            <pc:sldMk cId="482298052" sldId="1331"/>
            <ac:spMk id="16" creationId="{2005F0D4-040E-958D-A1C6-1C9CE4E7E2DC}"/>
          </ac:spMkLst>
        </pc:spChg>
        <pc:spChg chg="add mod">
          <ac:chgData name="u3638128@connect.hku.hk" userId="S::u3638128@connect.hku.hk::78b98bf7-f06b-46bc-b62a-6b36a5045182" providerId="AD" clId="Web-{FC98B48C-6481-E8C5-3A33-C4BB2387A0F1}" dt="2025-07-17T04:09:37.074" v="348" actId="1076"/>
          <ac:spMkLst>
            <pc:docMk/>
            <pc:sldMk cId="482298052" sldId="1331"/>
            <ac:spMk id="18" creationId="{22D2980A-D9EE-4B03-D257-0F0C0800B535}"/>
          </ac:spMkLst>
        </pc:spChg>
        <pc:spChg chg="add mod">
          <ac:chgData name="u3638128@connect.hku.hk" userId="S::u3638128@connect.hku.hk::78b98bf7-f06b-46bc-b62a-6b36a5045182" providerId="AD" clId="Web-{FC98B48C-6481-E8C5-3A33-C4BB2387A0F1}" dt="2025-07-17T04:01:56.575" v="243" actId="20577"/>
          <ac:spMkLst>
            <pc:docMk/>
            <pc:sldMk cId="482298052" sldId="1331"/>
            <ac:spMk id="20" creationId="{7A1BACD8-C70C-41AA-E5BB-B4B72533493F}"/>
          </ac:spMkLst>
        </pc:spChg>
        <pc:spChg chg="add mod">
          <ac:chgData name="u3638128@connect.hku.hk" userId="S::u3638128@connect.hku.hk::78b98bf7-f06b-46bc-b62a-6b36a5045182" providerId="AD" clId="Web-{FC98B48C-6481-E8C5-3A33-C4BB2387A0F1}" dt="2025-07-17T04:09:04.558" v="347" actId="1076"/>
          <ac:spMkLst>
            <pc:docMk/>
            <pc:sldMk cId="482298052" sldId="1331"/>
            <ac:spMk id="21" creationId="{2A0C5F25-041A-D207-3D44-3B2A99C0A8A3}"/>
          </ac:spMkLst>
        </pc:spChg>
        <pc:spChg chg="add mod">
          <ac:chgData name="u3638128@connect.hku.hk" userId="S::u3638128@connect.hku.hk::78b98bf7-f06b-46bc-b62a-6b36a5045182" providerId="AD" clId="Web-{FC98B48C-6481-E8C5-3A33-C4BB2387A0F1}" dt="2025-07-17T04:09:01.901" v="346" actId="1076"/>
          <ac:spMkLst>
            <pc:docMk/>
            <pc:sldMk cId="482298052" sldId="1331"/>
            <ac:spMk id="22" creationId="{F5FA9101-7F9C-C82E-DB52-AB9ACBA6363B}"/>
          </ac:spMkLst>
        </pc:spChg>
        <pc:spChg chg="add mod">
          <ac:chgData name="u3638128@connect.hku.hk" userId="S::u3638128@connect.hku.hk::78b98bf7-f06b-46bc-b62a-6b36a5045182" providerId="AD" clId="Web-{FC98B48C-6481-E8C5-3A33-C4BB2387A0F1}" dt="2025-07-17T04:09:48.934" v="350" actId="20577"/>
          <ac:spMkLst>
            <pc:docMk/>
            <pc:sldMk cId="482298052" sldId="1331"/>
            <ac:spMk id="23" creationId="{C6863064-0962-DCD6-5FDC-AA7814ACFF15}"/>
          </ac:spMkLst>
        </pc:spChg>
        <pc:spChg chg="add mod">
          <ac:chgData name="u3638128@connect.hku.hk" userId="S::u3638128@connect.hku.hk::78b98bf7-f06b-46bc-b62a-6b36a5045182" providerId="AD" clId="Web-{FC98B48C-6481-E8C5-3A33-C4BB2387A0F1}" dt="2025-07-17T04:06:59.147" v="285" actId="1076"/>
          <ac:spMkLst>
            <pc:docMk/>
            <pc:sldMk cId="482298052" sldId="1331"/>
            <ac:spMk id="24" creationId="{00BA6FA8-79A7-F78E-2917-A0DBAE3E01C2}"/>
          </ac:spMkLst>
        </pc:spChg>
      </pc:sldChg>
    </pc:docChg>
  </pc:docChgLst>
  <pc:docChgLst>
    <pc:chgData name="u3638128@connect.hku.hk" userId="S::u3638128@connect.hku.hk::78b98bf7-f06b-46bc-b62a-6b36a5045182" providerId="AD" clId="Web-{24E5CAB3-4BD1-6D24-1E40-3118242B05EE}"/>
    <pc:docChg chg="addSld delSld modSld modSection">
      <pc:chgData name="u3638128@connect.hku.hk" userId="S::u3638128@connect.hku.hk::78b98bf7-f06b-46bc-b62a-6b36a5045182" providerId="AD" clId="Web-{24E5CAB3-4BD1-6D24-1E40-3118242B05EE}" dt="2025-07-16T11:17:36.374" v="462"/>
      <pc:docMkLst>
        <pc:docMk/>
      </pc:docMkLst>
      <pc:sldChg chg="del">
        <pc:chgData name="u3638128@connect.hku.hk" userId="S::u3638128@connect.hku.hk::78b98bf7-f06b-46bc-b62a-6b36a5045182" providerId="AD" clId="Web-{24E5CAB3-4BD1-6D24-1E40-3118242B05EE}" dt="2025-07-16T11:03:47.488" v="245"/>
        <pc:sldMkLst>
          <pc:docMk/>
          <pc:sldMk cId="1943143906" sldId="1326"/>
        </pc:sldMkLst>
      </pc:sldChg>
      <pc:sldChg chg="del">
        <pc:chgData name="u3638128@connect.hku.hk" userId="S::u3638128@connect.hku.hk::78b98bf7-f06b-46bc-b62a-6b36a5045182" providerId="AD" clId="Web-{24E5CAB3-4BD1-6D24-1E40-3118242B05EE}" dt="2025-07-16T11:17:36.374" v="462"/>
        <pc:sldMkLst>
          <pc:docMk/>
          <pc:sldMk cId="1402245181" sldId="1327"/>
        </pc:sldMkLst>
      </pc:sldChg>
      <pc:sldChg chg="del">
        <pc:chgData name="u3638128@connect.hku.hk" userId="S::u3638128@connect.hku.hk::78b98bf7-f06b-46bc-b62a-6b36a5045182" providerId="AD" clId="Web-{24E5CAB3-4BD1-6D24-1E40-3118242B05EE}" dt="2025-07-16T11:04:44.599" v="246"/>
        <pc:sldMkLst>
          <pc:docMk/>
          <pc:sldMk cId="2488219244" sldId="1328"/>
        </pc:sldMkLst>
      </pc:sldChg>
      <pc:sldChg chg="addSp delSp modSp add replId">
        <pc:chgData name="u3638128@connect.hku.hk" userId="S::u3638128@connect.hku.hk::78b98bf7-f06b-46bc-b62a-6b36a5045182" providerId="AD" clId="Web-{24E5CAB3-4BD1-6D24-1E40-3118242B05EE}" dt="2025-07-16T11:13:43.054" v="429" actId="1076"/>
        <pc:sldMkLst>
          <pc:docMk/>
          <pc:sldMk cId="4289595194" sldId="1330"/>
        </pc:sldMkLst>
        <pc:spChg chg="mod">
          <ac:chgData name="u3638128@connect.hku.hk" userId="S::u3638128@connect.hku.hk::78b98bf7-f06b-46bc-b62a-6b36a5045182" providerId="AD" clId="Web-{24E5CAB3-4BD1-6D24-1E40-3118242B05EE}" dt="2025-07-16T10:39:24.924" v="3" actId="20577"/>
          <ac:spMkLst>
            <pc:docMk/>
            <pc:sldMk cId="4289595194" sldId="1330"/>
            <ac:spMk id="2" creationId="{2F54ECDB-0714-795A-815F-D4896541603E}"/>
          </ac:spMkLst>
        </pc:spChg>
        <pc:spChg chg="add mod">
          <ac:chgData name="u3638128@connect.hku.hk" userId="S::u3638128@connect.hku.hk::78b98bf7-f06b-46bc-b62a-6b36a5045182" providerId="AD" clId="Web-{24E5CAB3-4BD1-6D24-1E40-3118242B05EE}" dt="2025-07-16T11:03:18.080" v="244" actId="1076"/>
          <ac:spMkLst>
            <pc:docMk/>
            <pc:sldMk cId="4289595194" sldId="1330"/>
            <ac:spMk id="11" creationId="{FD445B07-0593-F174-FD46-736FBBA624EF}"/>
          </ac:spMkLst>
        </pc:spChg>
        <pc:spChg chg="add mod">
          <ac:chgData name="u3638128@connect.hku.hk" userId="S::u3638128@connect.hku.hk::78b98bf7-f06b-46bc-b62a-6b36a5045182" providerId="AD" clId="Web-{24E5CAB3-4BD1-6D24-1E40-3118242B05EE}" dt="2025-07-16T10:51:19.510" v="122" actId="1076"/>
          <ac:spMkLst>
            <pc:docMk/>
            <pc:sldMk cId="4289595194" sldId="1330"/>
            <ac:spMk id="21" creationId="{EBD76052-F192-56EF-3037-69D1C9B3CBEE}"/>
          </ac:spMkLst>
        </pc:spChg>
        <pc:spChg chg="add mod">
          <ac:chgData name="u3638128@connect.hku.hk" userId="S::u3638128@connect.hku.hk::78b98bf7-f06b-46bc-b62a-6b36a5045182" providerId="AD" clId="Web-{24E5CAB3-4BD1-6D24-1E40-3118242B05EE}" dt="2025-07-16T10:56:08.988" v="198" actId="1076"/>
          <ac:spMkLst>
            <pc:docMk/>
            <pc:sldMk cId="4289595194" sldId="1330"/>
            <ac:spMk id="22" creationId="{E12A58B5-E6AE-973F-D91D-DA685B5BB740}"/>
          </ac:spMkLst>
        </pc:spChg>
        <pc:spChg chg="add mod">
          <ac:chgData name="u3638128@connect.hku.hk" userId="S::u3638128@connect.hku.hk::78b98bf7-f06b-46bc-b62a-6b36a5045182" providerId="AD" clId="Web-{24E5CAB3-4BD1-6D24-1E40-3118242B05EE}" dt="2025-07-16T10:51:39.433" v="135" actId="1076"/>
          <ac:spMkLst>
            <pc:docMk/>
            <pc:sldMk cId="4289595194" sldId="1330"/>
            <ac:spMk id="23" creationId="{DC385B62-932D-CA63-1E4C-0C3CA820C8A0}"/>
          </ac:spMkLst>
        </pc:spChg>
        <pc:spChg chg="add mod">
          <ac:chgData name="u3638128@connect.hku.hk" userId="S::u3638128@connect.hku.hk::78b98bf7-f06b-46bc-b62a-6b36a5045182" providerId="AD" clId="Web-{24E5CAB3-4BD1-6D24-1E40-3118242B05EE}" dt="2025-07-16T10:54:43.407" v="179" actId="1076"/>
          <ac:spMkLst>
            <pc:docMk/>
            <pc:sldMk cId="4289595194" sldId="1330"/>
            <ac:spMk id="28" creationId="{B426A26B-D6C7-5931-279F-C24B2038BF13}"/>
          </ac:spMkLst>
        </pc:spChg>
        <pc:spChg chg="add mod">
          <ac:chgData name="u3638128@connect.hku.hk" userId="S::u3638128@connect.hku.hk::78b98bf7-f06b-46bc-b62a-6b36a5045182" providerId="AD" clId="Web-{24E5CAB3-4BD1-6D24-1E40-3118242B05EE}" dt="2025-07-16T10:55:32.050" v="193" actId="20577"/>
          <ac:spMkLst>
            <pc:docMk/>
            <pc:sldMk cId="4289595194" sldId="1330"/>
            <ac:spMk id="30" creationId="{D044D15F-A2AE-ADEE-EE28-656AC95E9981}"/>
          </ac:spMkLst>
        </pc:spChg>
        <pc:spChg chg="add mod">
          <ac:chgData name="u3638128@connect.hku.hk" userId="S::u3638128@connect.hku.hk::78b98bf7-f06b-46bc-b62a-6b36a5045182" providerId="AD" clId="Web-{24E5CAB3-4BD1-6D24-1E40-3118242B05EE}" dt="2025-07-16T11:00:45.700" v="217" actId="688"/>
          <ac:spMkLst>
            <pc:docMk/>
            <pc:sldMk cId="4289595194" sldId="1330"/>
            <ac:spMk id="32" creationId="{60FF2329-8B21-A87A-1C0A-52415D089158}"/>
          </ac:spMkLst>
        </pc:spChg>
        <pc:spChg chg="add mod">
          <ac:chgData name="u3638128@connect.hku.hk" userId="S::u3638128@connect.hku.hk::78b98bf7-f06b-46bc-b62a-6b36a5045182" providerId="AD" clId="Web-{24E5CAB3-4BD1-6D24-1E40-3118242B05EE}" dt="2025-07-16T11:01:24.827" v="220" actId="688"/>
          <ac:spMkLst>
            <pc:docMk/>
            <pc:sldMk cId="4289595194" sldId="1330"/>
            <ac:spMk id="33" creationId="{3CEF387E-435D-971C-D7EF-517FCB5DA668}"/>
          </ac:spMkLst>
        </pc:spChg>
        <pc:spChg chg="add mod">
          <ac:chgData name="u3638128@connect.hku.hk" userId="S::u3638128@connect.hku.hk::78b98bf7-f06b-46bc-b62a-6b36a5045182" providerId="AD" clId="Web-{24E5CAB3-4BD1-6D24-1E40-3118242B05EE}" dt="2025-07-16T11:06:15.586" v="259" actId="1076"/>
          <ac:spMkLst>
            <pc:docMk/>
            <pc:sldMk cId="4289595194" sldId="1330"/>
            <ac:spMk id="34" creationId="{D19F790C-447D-33C2-FF09-020F894ADBA6}"/>
          </ac:spMkLst>
        </pc:spChg>
        <pc:spChg chg="add mod">
          <ac:chgData name="u3638128@connect.hku.hk" userId="S::u3638128@connect.hku.hk::78b98bf7-f06b-46bc-b62a-6b36a5045182" providerId="AD" clId="Web-{24E5CAB3-4BD1-6D24-1E40-3118242B05EE}" dt="2025-07-16T11:01:39.671" v="223" actId="1076"/>
          <ac:spMkLst>
            <pc:docMk/>
            <pc:sldMk cId="4289595194" sldId="1330"/>
            <ac:spMk id="35" creationId="{BC08E750-4A17-F076-157B-38E21BC03C0C}"/>
          </ac:spMkLst>
        </pc:spChg>
        <pc:spChg chg="add mod">
          <ac:chgData name="u3638128@connect.hku.hk" userId="S::u3638128@connect.hku.hk::78b98bf7-f06b-46bc-b62a-6b36a5045182" providerId="AD" clId="Web-{24E5CAB3-4BD1-6D24-1E40-3118242B05EE}" dt="2025-07-16T11:03:08.018" v="241" actId="1076"/>
          <ac:spMkLst>
            <pc:docMk/>
            <pc:sldMk cId="4289595194" sldId="1330"/>
            <ac:spMk id="38" creationId="{46DDFEDE-6487-E827-9ED4-8220B6D5D3FC}"/>
          </ac:spMkLst>
        </pc:spChg>
        <pc:spChg chg="add mod">
          <ac:chgData name="u3638128@connect.hku.hk" userId="S::u3638128@connect.hku.hk::78b98bf7-f06b-46bc-b62a-6b36a5045182" providerId="AD" clId="Web-{24E5CAB3-4BD1-6D24-1E40-3118242B05EE}" dt="2025-07-16T11:13:34.694" v="428" actId="14100"/>
          <ac:spMkLst>
            <pc:docMk/>
            <pc:sldMk cId="4289595194" sldId="1330"/>
            <ac:spMk id="40" creationId="{4A40C35C-B5F1-7CE3-9A90-7718CDA4B88A}"/>
          </ac:spMkLst>
        </pc:spChg>
        <pc:spChg chg="add mod">
          <ac:chgData name="u3638128@connect.hku.hk" userId="S::u3638128@connect.hku.hk::78b98bf7-f06b-46bc-b62a-6b36a5045182" providerId="AD" clId="Web-{24E5CAB3-4BD1-6D24-1E40-3118242B05EE}" dt="2025-07-16T11:13:43.054" v="429" actId="1076"/>
          <ac:spMkLst>
            <pc:docMk/>
            <pc:sldMk cId="4289595194" sldId="1330"/>
            <ac:spMk id="41" creationId="{78920748-889E-9F33-FD35-FDDB5D3816E6}"/>
          </ac:spMkLst>
        </pc:spChg>
        <pc:picChg chg="add mod">
          <ac:chgData name="u3638128@connect.hku.hk" userId="S::u3638128@connect.hku.hk::78b98bf7-f06b-46bc-b62a-6b36a5045182" providerId="AD" clId="Web-{24E5CAB3-4BD1-6D24-1E40-3118242B05EE}" dt="2025-07-16T10:56:00.300" v="197" actId="1076"/>
          <ac:picMkLst>
            <pc:docMk/>
            <pc:sldMk cId="4289595194" sldId="1330"/>
            <ac:picMk id="14" creationId="{5E3E73D7-85FF-CE47-9139-F409DF09866D}"/>
          </ac:picMkLst>
        </pc:picChg>
        <pc:picChg chg="add mod">
          <ac:chgData name="u3638128@connect.hku.hk" userId="S::u3638128@connect.hku.hk::78b98bf7-f06b-46bc-b62a-6b36a5045182" providerId="AD" clId="Web-{24E5CAB3-4BD1-6D24-1E40-3118242B05EE}" dt="2025-07-16T11:07:28.245" v="262" actId="1076"/>
          <ac:picMkLst>
            <pc:docMk/>
            <pc:sldMk cId="4289595194" sldId="1330"/>
            <ac:picMk id="17" creationId="{9A762AD0-1FA2-C6C8-DEB6-2E0462933E44}"/>
          </ac:picMkLst>
        </pc:picChg>
        <pc:picChg chg="add mod">
          <ac:chgData name="u3638128@connect.hku.hk" userId="S::u3638128@connect.hku.hk::78b98bf7-f06b-46bc-b62a-6b36a5045182" providerId="AD" clId="Web-{24E5CAB3-4BD1-6D24-1E40-3118242B05EE}" dt="2025-07-16T10:46:45.079" v="64" actId="1076"/>
          <ac:picMkLst>
            <pc:docMk/>
            <pc:sldMk cId="4289595194" sldId="1330"/>
            <ac:picMk id="20" creationId="{EED4058E-933E-ADF3-1CBD-77A71EA24C29}"/>
          </ac:picMkLst>
        </pc:picChg>
        <pc:picChg chg="add mod">
          <ac:chgData name="u3638128@connect.hku.hk" userId="S::u3638128@connect.hku.hk::78b98bf7-f06b-46bc-b62a-6b36a5045182" providerId="AD" clId="Web-{24E5CAB3-4BD1-6D24-1E40-3118242B05EE}" dt="2025-07-16T10:52:34.262" v="140" actId="1076"/>
          <ac:picMkLst>
            <pc:docMk/>
            <pc:sldMk cId="4289595194" sldId="1330"/>
            <ac:picMk id="26" creationId="{83241497-12B9-F12B-A00A-4C906DC9BA6E}"/>
          </ac:picMkLst>
        </pc:picChg>
        <pc:picChg chg="add mod">
          <ac:chgData name="u3638128@connect.hku.hk" userId="S::u3638128@connect.hku.hk::78b98bf7-f06b-46bc-b62a-6b36a5045182" providerId="AD" clId="Web-{24E5CAB3-4BD1-6D24-1E40-3118242B05EE}" dt="2025-07-16T10:55:04.721" v="181" actId="1076"/>
          <ac:picMkLst>
            <pc:docMk/>
            <pc:sldMk cId="4289595194" sldId="1330"/>
            <ac:picMk id="29" creationId="{44C1D698-0307-D6B9-D3A9-5011ABE31CC7}"/>
          </ac:picMkLst>
        </pc:picChg>
        <pc:picChg chg="add mod">
          <ac:chgData name="u3638128@connect.hku.hk" userId="S::u3638128@connect.hku.hk::78b98bf7-f06b-46bc-b62a-6b36a5045182" providerId="AD" clId="Web-{24E5CAB3-4BD1-6D24-1E40-3118242B05EE}" dt="2025-07-16T11:02:20.844" v="225" actId="1076"/>
          <ac:picMkLst>
            <pc:docMk/>
            <pc:sldMk cId="4289595194" sldId="1330"/>
            <ac:picMk id="37" creationId="{D55DCE34-AE23-EB70-1A0A-30D52616D787}"/>
          </ac:picMkLst>
        </pc:picChg>
      </pc:sldChg>
      <pc:sldChg chg="addSp delSp modSp add replId">
        <pc:chgData name="u3638128@connect.hku.hk" userId="S::u3638128@connect.hku.hk::78b98bf7-f06b-46bc-b62a-6b36a5045182" providerId="AD" clId="Web-{24E5CAB3-4BD1-6D24-1E40-3118242B05EE}" dt="2025-07-16T11:16:25.512" v="461" actId="1076"/>
        <pc:sldMkLst>
          <pc:docMk/>
          <pc:sldMk cId="482298052" sldId="1331"/>
        </pc:sldMkLst>
        <pc:spChg chg="mod">
          <ac:chgData name="u3638128@connect.hku.hk" userId="S::u3638128@connect.hku.hk::78b98bf7-f06b-46bc-b62a-6b36a5045182" providerId="AD" clId="Web-{24E5CAB3-4BD1-6D24-1E40-3118242B05EE}" dt="2025-07-16T11:14:58.588" v="458" actId="20577"/>
          <ac:spMkLst>
            <pc:docMk/>
            <pc:sldMk cId="482298052" sldId="1331"/>
            <ac:spMk id="2" creationId="{33A2CB2F-F244-79B9-23E0-FA316744FF6E}"/>
          </ac:spMkLst>
        </pc:spChg>
        <pc:picChg chg="add mod modCrop">
          <ac:chgData name="u3638128@connect.hku.hk" userId="S::u3638128@connect.hku.hk::78b98bf7-f06b-46bc-b62a-6b36a5045182" providerId="AD" clId="Web-{24E5CAB3-4BD1-6D24-1E40-3118242B05EE}" dt="2025-07-16T11:16:25.512" v="461" actId="1076"/>
          <ac:picMkLst>
            <pc:docMk/>
            <pc:sldMk cId="482298052" sldId="1331"/>
            <ac:picMk id="7" creationId="{0362ED10-6FAF-0447-91AF-30F6724C0EED}"/>
          </ac:picMkLst>
        </pc:picChg>
      </pc:sldChg>
    </pc:docChg>
  </pc:docChgLst>
  <pc:docChgLst>
    <pc:chgData name="daniel.yip@connect.hku.hk" userId="S::u3638367@connect.hku.hk::09237dc9-99bb-4602-914f-101a10be3279" providerId="AD" clId="Web-{9D342D1D-FD3F-CAB8-7EB4-687522F75A10}"/>
    <pc:docChg chg="modSld">
      <pc:chgData name="daniel.yip@connect.hku.hk" userId="S::u3638367@connect.hku.hk::09237dc9-99bb-4602-914f-101a10be3279" providerId="AD" clId="Web-{9D342D1D-FD3F-CAB8-7EB4-687522F75A10}" dt="2025-07-15T08:25:08.643" v="247" actId="20577"/>
      <pc:docMkLst>
        <pc:docMk/>
      </pc:docMkLst>
      <pc:sldChg chg="modSp">
        <pc:chgData name="daniel.yip@connect.hku.hk" userId="S::u3638367@connect.hku.hk::09237dc9-99bb-4602-914f-101a10be3279" providerId="AD" clId="Web-{9D342D1D-FD3F-CAB8-7EB4-687522F75A10}" dt="2025-07-15T07:57:21.699" v="2" actId="20577"/>
        <pc:sldMkLst>
          <pc:docMk/>
          <pc:sldMk cId="1993177075" sldId="1293"/>
        </pc:sldMkLst>
        <pc:spChg chg="mod">
          <ac:chgData name="daniel.yip@connect.hku.hk" userId="S::u3638367@connect.hku.hk::09237dc9-99bb-4602-914f-101a10be3279" providerId="AD" clId="Web-{9D342D1D-FD3F-CAB8-7EB4-687522F75A10}" dt="2025-07-15T07:57:21.699" v="2" actId="20577"/>
          <ac:spMkLst>
            <pc:docMk/>
            <pc:sldMk cId="1993177075" sldId="1293"/>
            <ac:spMk id="11" creationId="{75FDBAB1-D7DC-4E7E-ACD6-381CCE3122AE}"/>
          </ac:spMkLst>
        </pc:spChg>
      </pc:sldChg>
      <pc:sldChg chg="modSp modNotes">
        <pc:chgData name="daniel.yip@connect.hku.hk" userId="S::u3638367@connect.hku.hk::09237dc9-99bb-4602-914f-101a10be3279" providerId="AD" clId="Web-{9D342D1D-FD3F-CAB8-7EB4-687522F75A10}" dt="2025-07-15T08:19:44.159" v="217"/>
        <pc:sldMkLst>
          <pc:docMk/>
          <pc:sldMk cId="4016653313" sldId="1300"/>
        </pc:sldMkLst>
      </pc:sldChg>
      <pc:sldChg chg="modSp modNotes">
        <pc:chgData name="daniel.yip@connect.hku.hk" userId="S::u3638367@connect.hku.hk::09237dc9-99bb-4602-914f-101a10be3279" providerId="AD" clId="Web-{9D342D1D-FD3F-CAB8-7EB4-687522F75A10}" dt="2025-07-15T08:25:08.643" v="247" actId="20577"/>
        <pc:sldMkLst>
          <pc:docMk/>
          <pc:sldMk cId="2343190400" sldId="1301"/>
        </pc:sldMkLst>
        <pc:spChg chg="mod">
          <ac:chgData name="daniel.yip@connect.hku.hk" userId="S::u3638367@connect.hku.hk::09237dc9-99bb-4602-914f-101a10be3279" providerId="AD" clId="Web-{9D342D1D-FD3F-CAB8-7EB4-687522F75A10}" dt="2025-07-15T08:25:08.643" v="247" actId="20577"/>
          <ac:spMkLst>
            <pc:docMk/>
            <pc:sldMk cId="2343190400" sldId="1301"/>
            <ac:spMk id="14" creationId="{C19B7DFE-8FB5-9C9C-019B-ADF5A4CAFF73}"/>
          </ac:spMkLst>
        </pc:spChg>
        <pc:graphicFrameChg chg="mod modGraphic">
          <ac:chgData name="daniel.yip@connect.hku.hk" userId="S::u3638367@connect.hku.hk::09237dc9-99bb-4602-914f-101a10be3279" providerId="AD" clId="Web-{9D342D1D-FD3F-CAB8-7EB4-687522F75A10}" dt="2025-07-15T08:24:30.017" v="238"/>
          <ac:graphicFrameMkLst>
            <pc:docMk/>
            <pc:sldMk cId="2343190400" sldId="1301"/>
            <ac:graphicFrameMk id="5" creationId="{12785DDF-E0AF-694E-FE60-11E23DC53199}"/>
          </ac:graphicFrameMkLst>
        </pc:graphicFrameChg>
      </pc:sldChg>
      <pc:sldChg chg="modNotes">
        <pc:chgData name="daniel.yip@connect.hku.hk" userId="S::u3638367@connect.hku.hk::09237dc9-99bb-4602-914f-101a10be3279" providerId="AD" clId="Web-{9D342D1D-FD3F-CAB8-7EB4-687522F75A10}" dt="2025-07-15T08:17:09.201" v="185"/>
        <pc:sldMkLst>
          <pc:docMk/>
          <pc:sldMk cId="4090864351" sldId="1302"/>
        </pc:sldMkLst>
      </pc:sldChg>
      <pc:sldChg chg="modNotes">
        <pc:chgData name="daniel.yip@connect.hku.hk" userId="S::u3638367@connect.hku.hk::09237dc9-99bb-4602-914f-101a10be3279" providerId="AD" clId="Web-{9D342D1D-FD3F-CAB8-7EB4-687522F75A10}" dt="2025-07-15T08:22:04.694" v="218"/>
        <pc:sldMkLst>
          <pc:docMk/>
          <pc:sldMk cId="707239056" sldId="1303"/>
        </pc:sldMkLst>
      </pc:sldChg>
      <pc:sldChg chg="modNotes">
        <pc:chgData name="daniel.yip@connect.hku.hk" userId="S::u3638367@connect.hku.hk::09237dc9-99bb-4602-914f-101a10be3279" providerId="AD" clId="Web-{9D342D1D-FD3F-CAB8-7EB4-687522F75A10}" dt="2025-07-15T08:18:14.563" v="196"/>
        <pc:sldMkLst>
          <pc:docMk/>
          <pc:sldMk cId="2595853217" sldId="1304"/>
        </pc:sldMkLst>
      </pc:sldChg>
      <pc:sldChg chg="modNotes">
        <pc:chgData name="daniel.yip@connect.hku.hk" userId="S::u3638367@connect.hku.hk::09237dc9-99bb-4602-914f-101a10be3279" providerId="AD" clId="Web-{9D342D1D-FD3F-CAB8-7EB4-687522F75A10}" dt="2025-07-15T08:18:29.235" v="198"/>
        <pc:sldMkLst>
          <pc:docMk/>
          <pc:sldMk cId="773028855" sldId="1305"/>
        </pc:sldMkLst>
      </pc:sldChg>
      <pc:sldChg chg="modSp modNotes">
        <pc:chgData name="daniel.yip@connect.hku.hk" userId="S::u3638367@connect.hku.hk::09237dc9-99bb-4602-914f-101a10be3279" providerId="AD" clId="Web-{9D342D1D-FD3F-CAB8-7EB4-687522F75A10}" dt="2025-07-15T08:13:30.961" v="104" actId="1076"/>
        <pc:sldMkLst>
          <pc:docMk/>
          <pc:sldMk cId="3010870608" sldId="1307"/>
        </pc:sldMkLst>
        <pc:spChg chg="mod">
          <ac:chgData name="daniel.yip@connect.hku.hk" userId="S::u3638367@connect.hku.hk::09237dc9-99bb-4602-914f-101a10be3279" providerId="AD" clId="Web-{9D342D1D-FD3F-CAB8-7EB4-687522F75A10}" dt="2025-07-15T08:13:30.961" v="104" actId="1076"/>
          <ac:spMkLst>
            <pc:docMk/>
            <pc:sldMk cId="3010870608" sldId="1307"/>
            <ac:spMk id="5" creationId="{2058578A-0B73-E6A1-BF6C-E559DA0E1875}"/>
          </ac:spMkLst>
        </pc:spChg>
      </pc:sldChg>
      <pc:sldChg chg="modNotes">
        <pc:chgData name="daniel.yip@connect.hku.hk" userId="S::u3638367@connect.hku.hk::09237dc9-99bb-4602-914f-101a10be3279" providerId="AD" clId="Web-{9D342D1D-FD3F-CAB8-7EB4-687522F75A10}" dt="2025-07-15T08:03:40.554" v="78"/>
        <pc:sldMkLst>
          <pc:docMk/>
          <pc:sldMk cId="1706250085" sldId="1308"/>
        </pc:sldMkLst>
      </pc:sldChg>
    </pc:docChg>
  </pc:docChgLst>
  <pc:docChgLst>
    <pc:chgData name="Daniel W.K. Yip" userId="e7e88656-3706-410e-930a-adb1cd68a37e" providerId="ADAL" clId="{BCC3E637-C2C7-4057-8669-F84DE785AC08}"/>
    <pc:docChg chg="modSld">
      <pc:chgData name="Daniel W.K. Yip" userId="e7e88656-3706-410e-930a-adb1cd68a37e" providerId="ADAL" clId="{BCC3E637-C2C7-4057-8669-F84DE785AC08}" dt="2025-07-06T07:19:00.087" v="26" actId="20577"/>
      <pc:docMkLst>
        <pc:docMk/>
      </pc:docMkLst>
      <pc:sldChg chg="modSp mod">
        <pc:chgData name="Daniel W.K. Yip" userId="e7e88656-3706-410e-930a-adb1cd68a37e" providerId="ADAL" clId="{BCC3E637-C2C7-4057-8669-F84DE785AC08}" dt="2025-07-06T07:19:00.087" v="26" actId="20577"/>
        <pc:sldMkLst>
          <pc:docMk/>
          <pc:sldMk cId="1577927603" sldId="944"/>
        </pc:sldMkLst>
      </pc:sldChg>
    </pc:docChg>
  </pc:docChgLst>
  <pc:docChgLst>
    <pc:chgData name="Anni Yeung" userId="S::u3637997@connect.hku.hk::dcb7d66c-3d5b-4686-a481-4671a2d022da" providerId="AD" clId="Web-{B7D3AD2A-478B-7F12-CB53-C6C9D3A56637}"/>
    <pc:docChg chg="modSld">
      <pc:chgData name="Anni Yeung" userId="S::u3637997@connect.hku.hk::dcb7d66c-3d5b-4686-a481-4671a2d022da" providerId="AD" clId="Web-{B7D3AD2A-478B-7F12-CB53-C6C9D3A56637}" dt="2025-07-12T11:23:15.004" v="14" actId="1076"/>
      <pc:docMkLst>
        <pc:docMk/>
      </pc:docMkLst>
      <pc:sldChg chg="delSp modSp">
        <pc:chgData name="Anni Yeung" userId="S::u3637997@connect.hku.hk::dcb7d66c-3d5b-4686-a481-4671a2d022da" providerId="AD" clId="Web-{B7D3AD2A-478B-7F12-CB53-C6C9D3A56637}" dt="2025-07-12T11:23:15.004" v="14" actId="1076"/>
        <pc:sldMkLst>
          <pc:docMk/>
          <pc:sldMk cId="2589391244" sldId="1287"/>
        </pc:sldMkLst>
      </pc:sldChg>
    </pc:docChg>
  </pc:docChgLst>
  <pc:docChgLst>
    <pc:chgData name="daniel.yip@connect.hku.hk" userId="S::u3638367@connect.hku.hk::09237dc9-99bb-4602-914f-101a10be3279" providerId="AD" clId="Web-{F22ACCF9-21E7-A258-DC55-EB248A076870}"/>
    <pc:docChg chg="modSld">
      <pc:chgData name="daniel.yip@connect.hku.hk" userId="S::u3638367@connect.hku.hk::09237dc9-99bb-4602-914f-101a10be3279" providerId="AD" clId="Web-{F22ACCF9-21E7-A258-DC55-EB248A076870}" dt="2025-07-07T01:14:46.119" v="106" actId="20577"/>
      <pc:docMkLst>
        <pc:docMk/>
      </pc:docMkLst>
      <pc:sldChg chg="modSp">
        <pc:chgData name="daniel.yip@connect.hku.hk" userId="S::u3638367@connect.hku.hk::09237dc9-99bb-4602-914f-101a10be3279" providerId="AD" clId="Web-{F22ACCF9-21E7-A258-DC55-EB248A076870}" dt="2025-07-07T01:12:07.801" v="89"/>
        <pc:sldMkLst>
          <pc:docMk/>
          <pc:sldMk cId="2220034987" sldId="1266"/>
        </pc:sldMkLst>
      </pc:sldChg>
      <pc:sldChg chg="modSp">
        <pc:chgData name="daniel.yip@connect.hku.hk" userId="S::u3638367@connect.hku.hk::09237dc9-99bb-4602-914f-101a10be3279" providerId="AD" clId="Web-{F22ACCF9-21E7-A258-DC55-EB248A076870}" dt="2025-07-07T01:14:46.119" v="106" actId="20577"/>
        <pc:sldMkLst>
          <pc:docMk/>
          <pc:sldMk cId="4242240768" sldId="1267"/>
        </pc:sldMkLst>
      </pc:sldChg>
      <pc:sldChg chg="modSp">
        <pc:chgData name="daniel.yip@connect.hku.hk" userId="S::u3638367@connect.hku.hk::09237dc9-99bb-4602-914f-101a10be3279" providerId="AD" clId="Web-{F22ACCF9-21E7-A258-DC55-EB248A076870}" dt="2025-07-07T01:14:14.493" v="97" actId="20577"/>
        <pc:sldMkLst>
          <pc:docMk/>
          <pc:sldMk cId="1857828612" sldId="1268"/>
        </pc:sldMkLst>
      </pc:sldChg>
    </pc:docChg>
  </pc:docChgLst>
  <pc:docChgLst>
    <pc:chgData name="Anni Yeung" userId="dcb7d66c-3d5b-4686-a481-4671a2d022da" providerId="ADAL" clId="{03AF4EF6-24D5-E749-B275-295608737C06}"/>
    <pc:docChg chg="modSld">
      <pc:chgData name="Anni Yeung" userId="dcb7d66c-3d5b-4686-a481-4671a2d022da" providerId="ADAL" clId="{03AF4EF6-24D5-E749-B275-295608737C06}" dt="2025-07-09T00:38:13.685" v="1" actId="1076"/>
      <pc:docMkLst>
        <pc:docMk/>
      </pc:docMkLst>
      <pc:sldChg chg="modSp">
        <pc:chgData name="Anni Yeung" userId="dcb7d66c-3d5b-4686-a481-4671a2d022da" providerId="ADAL" clId="{03AF4EF6-24D5-E749-B275-295608737C06}" dt="2025-07-09T00:38:13.685" v="1" actId="1076"/>
        <pc:sldMkLst>
          <pc:docMk/>
          <pc:sldMk cId="3964611344" sldId="1288"/>
        </pc:sldMkLst>
        <pc:spChg chg="mod">
          <ac:chgData name="Anni Yeung" userId="dcb7d66c-3d5b-4686-a481-4671a2d022da" providerId="ADAL" clId="{03AF4EF6-24D5-E749-B275-295608737C06}" dt="2025-07-09T00:38:13.685" v="1" actId="1076"/>
          <ac:spMkLst>
            <pc:docMk/>
            <pc:sldMk cId="3964611344" sldId="1288"/>
            <ac:spMk id="8" creationId="{935246B8-4F5F-E0EE-02AE-D0106050037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group\submission\grap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group\submission\grap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group\submission\grap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lscmhk-my.sharepoint.com/personal/dyip_lscm_hk/Documents/projects/HKU/hku/Group%20project/final_report/graph.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'processing time'!$B$1</c:f>
              <c:strCache>
                <c:ptCount val="1"/>
                <c:pt idx="0">
                  <c:v>Average Processing Time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'processing time'!$A$2:$A$5</c:f>
              <c:strCache>
                <c:ptCount val="4"/>
                <c:pt idx="0">
                  <c:v>Deepseek R1, 1.5B</c:v>
                </c:pt>
                <c:pt idx="1">
                  <c:v>Llama3.2, 3B</c:v>
                </c:pt>
                <c:pt idx="2">
                  <c:v>Mistral 7B</c:v>
                </c:pt>
                <c:pt idx="3">
                  <c:v>Deepseek R1, 8B</c:v>
                </c:pt>
              </c:strCache>
            </c:strRef>
          </c:cat>
          <c:val>
            <c:numRef>
              <c:f>'processing time'!$B$2:$B$5</c:f>
              <c:numCache>
                <c:formatCode>General</c:formatCode>
                <c:ptCount val="4"/>
                <c:pt idx="0">
                  <c:v>5.35</c:v>
                </c:pt>
                <c:pt idx="1">
                  <c:v>0.66</c:v>
                </c:pt>
                <c:pt idx="2">
                  <c:v>1.22</c:v>
                </c:pt>
                <c:pt idx="3">
                  <c:v>16.21</c:v>
                </c:pt>
              </c:numCache>
            </c:numRef>
          </c:val>
          <c:extLst>
            <c:ext xmlns:c16="http://schemas.microsoft.com/office/drawing/2014/chart" uri="{C3380CC4-5D6E-409C-BE32-E72D297353CC}">
              <c16:uniqueId val="{00000000-B4CC-49A8-94EB-19A66284AC2F}"/>
            </c:ext>
          </c:extLst>
        </c:ser>
        <c:dLbls>
          <c:showLegendKey val="0"/>
          <c:showVal val="0"/>
          <c:showCatName val="0"/>
          <c:showSerName val="0"/>
          <c:showPercent val="0"/>
          <c:showBubbleSize val="0"/>
        </c:dLbls>
        <c:gapWidth val="219"/>
        <c:overlap val="-27"/>
        <c:axId val="1175824911"/>
        <c:axId val="1175841711"/>
      </c:barChart>
      <c:catAx>
        <c:axId val="1175824911"/>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Model</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41711"/>
        <c:crosses val="autoZero"/>
        <c:auto val="1"/>
        <c:lblAlgn val="ctr"/>
        <c:lblOffset val="100"/>
        <c:noMultiLvlLbl val="0"/>
      </c:catAx>
      <c:valAx>
        <c:axId val="11758417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Average Processing Time (seconds per query)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249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'extraction accuracy'!$B$1</c:f>
              <c:strCache>
                <c:ptCount val="1"/>
                <c:pt idx="0">
                  <c:v>Average Extraction Accuracy</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'extraction accuracy'!$A$2:$A$5</c:f>
              <c:strCache>
                <c:ptCount val="4"/>
                <c:pt idx="0">
                  <c:v>Deepseek R1, 1.5B</c:v>
                </c:pt>
                <c:pt idx="1">
                  <c:v>Llama3.2, 3B</c:v>
                </c:pt>
                <c:pt idx="2">
                  <c:v>Mistral 7B</c:v>
                </c:pt>
                <c:pt idx="3">
                  <c:v>Deepseek R1, 8B</c:v>
                </c:pt>
              </c:strCache>
            </c:strRef>
          </c:cat>
          <c:val>
            <c:numRef>
              <c:f>'extraction accuracy'!$B$2:$B$5</c:f>
              <c:numCache>
                <c:formatCode>General</c:formatCode>
                <c:ptCount val="4"/>
                <c:pt idx="0">
                  <c:v>0.54</c:v>
                </c:pt>
                <c:pt idx="1">
                  <c:v>0.44</c:v>
                </c:pt>
                <c:pt idx="2">
                  <c:v>0.57999999999999996</c:v>
                </c:pt>
                <c:pt idx="3">
                  <c:v>0.9</c:v>
                </c:pt>
              </c:numCache>
            </c:numRef>
          </c:val>
          <c:extLst>
            <c:ext xmlns:c16="http://schemas.microsoft.com/office/drawing/2014/chart" uri="{C3380CC4-5D6E-409C-BE32-E72D297353CC}">
              <c16:uniqueId val="{00000000-9389-456A-9E58-C5A7A7B973C1}"/>
            </c:ext>
          </c:extLst>
        </c:ser>
        <c:dLbls>
          <c:showLegendKey val="0"/>
          <c:showVal val="0"/>
          <c:showCatName val="0"/>
          <c:showSerName val="0"/>
          <c:showPercent val="0"/>
          <c:showBubbleSize val="0"/>
        </c:dLbls>
        <c:gapWidth val="219"/>
        <c:overlap val="-27"/>
        <c:axId val="1175824911"/>
        <c:axId val="1175841711"/>
      </c:barChart>
      <c:catAx>
        <c:axId val="1175824911"/>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LLM Model</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41711"/>
        <c:crosses val="autoZero"/>
        <c:auto val="1"/>
        <c:lblAlgn val="ctr"/>
        <c:lblOffset val="100"/>
        <c:noMultiLvlLbl val="0"/>
      </c:catAx>
      <c:valAx>
        <c:axId val="1175841711"/>
        <c:scaling>
          <c:orientation val="minMax"/>
          <c:min val="0.30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Average Extraction Accuracy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249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'generation relevancy'!$B$1</c:f>
              <c:strCache>
                <c:ptCount val="1"/>
                <c:pt idx="0">
                  <c:v>Average Generation Relevancy</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'generation relevancy'!$A$2:$A$5</c:f>
              <c:strCache>
                <c:ptCount val="4"/>
                <c:pt idx="0">
                  <c:v>Deepseek R1, 1.5B</c:v>
                </c:pt>
                <c:pt idx="1">
                  <c:v>Llama3.2, 3B</c:v>
                </c:pt>
                <c:pt idx="2">
                  <c:v>Mistral 7B</c:v>
                </c:pt>
                <c:pt idx="3">
                  <c:v>Deepseek R1, 8B</c:v>
                </c:pt>
              </c:strCache>
            </c:strRef>
          </c:cat>
          <c:val>
            <c:numRef>
              <c:f>'generation relevancy'!$B$2:$B$5</c:f>
              <c:numCache>
                <c:formatCode>0.00</c:formatCode>
                <c:ptCount val="4"/>
                <c:pt idx="0">
                  <c:v>0.72373906999826421</c:v>
                </c:pt>
                <c:pt idx="1">
                  <c:v>0.7969620102643965</c:v>
                </c:pt>
                <c:pt idx="2">
                  <c:v>0.79979877203702898</c:v>
                </c:pt>
                <c:pt idx="3">
                  <c:v>0.83125870287418369</c:v>
                </c:pt>
              </c:numCache>
            </c:numRef>
          </c:val>
          <c:extLst>
            <c:ext xmlns:c16="http://schemas.microsoft.com/office/drawing/2014/chart" uri="{C3380CC4-5D6E-409C-BE32-E72D297353CC}">
              <c16:uniqueId val="{00000000-A30A-4E9B-B54D-886877C403BA}"/>
            </c:ext>
          </c:extLst>
        </c:ser>
        <c:dLbls>
          <c:showLegendKey val="0"/>
          <c:showVal val="0"/>
          <c:showCatName val="0"/>
          <c:showSerName val="0"/>
          <c:showPercent val="0"/>
          <c:showBubbleSize val="0"/>
        </c:dLbls>
        <c:gapWidth val="219"/>
        <c:overlap val="-27"/>
        <c:axId val="1175824911"/>
        <c:axId val="1175841711"/>
      </c:barChart>
      <c:catAx>
        <c:axId val="1175824911"/>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LLM Model</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41711"/>
        <c:crosses val="autoZero"/>
        <c:auto val="1"/>
        <c:lblAlgn val="ctr"/>
        <c:lblOffset val="100"/>
        <c:noMultiLvlLbl val="0"/>
      </c:catAx>
      <c:valAx>
        <c:axId val="1175841711"/>
        <c:scaling>
          <c:orientation val="minMax"/>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HK"/>
                  <a:t>Average Generation Relevancy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758249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'criticality classification'!$B$1</c:f>
              <c:strCache>
                <c:ptCount val="1"/>
                <c:pt idx="0">
                  <c:v>Precision</c:v>
                </c:pt>
              </c:strCache>
            </c:strRef>
          </c:tx>
          <c:spPr>
            <a:solidFill>
              <a:schemeClr val="accent1"/>
            </a:solidFill>
            <a:ln>
              <a:noFill/>
            </a:ln>
            <a:effectLst/>
          </c:spPr>
          <c:invertIfNegative val="0"/>
          <c:dLbls>
            <c:dLbl>
              <c:idx val="0"/>
              <c:layout>
                <c:manualLayout>
                  <c:x val="-9.730382218224519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C8-4A7B-8D00-F54F48006984}"/>
                </c:ext>
              </c:extLst>
            </c:dLbl>
            <c:dLbl>
              <c:idx val="3"/>
              <c:layout>
                <c:manualLayout>
                  <c:x val="-3.4056337763785777E-2"/>
                  <c:y val="-6.5422775368067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C8-4A7B-8D00-F54F48006984}"/>
                </c:ext>
              </c:extLst>
            </c:dLbl>
            <c:dLbl>
              <c:idx val="4"/>
              <c:layout>
                <c:manualLayout>
                  <c:x val="-1.7028168881892979E-2"/>
                  <c:y val="-1.9990061546679376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C8-4A7B-8D00-F54F48006984}"/>
                </c:ext>
              </c:extLst>
            </c:dLbl>
            <c:dLbl>
              <c:idx val="5"/>
              <c:layout>
                <c:manualLayout>
                  <c:x val="-1.7028168881892888E-2"/>
                  <c:y val="-8.723036715742343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C8-4A7B-8D00-F54F48006984}"/>
                </c:ext>
              </c:extLst>
            </c:dLbl>
            <c:numFmt formatCode="#,##0.0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'criticality classification'!$A$2:$A$7</c:f>
              <c:strCache>
                <c:ptCount val="6"/>
                <c:pt idx="0">
                  <c:v>Logistic Regression</c:v>
                </c:pt>
                <c:pt idx="1">
                  <c:v>SVM</c:v>
                </c:pt>
                <c:pt idx="2">
                  <c:v>KNN</c:v>
                </c:pt>
                <c:pt idx="3">
                  <c:v>Gradient Boosting</c:v>
                </c:pt>
                <c:pt idx="4">
                  <c:v>Random Forest</c:v>
                </c:pt>
                <c:pt idx="5">
                  <c:v>XGBoost</c:v>
                </c:pt>
              </c:strCache>
            </c:strRef>
          </c:cat>
          <c:val>
            <c:numRef>
              <c:f>'criticality classification'!$B$2:$B$7</c:f>
              <c:numCache>
                <c:formatCode>0.00</c:formatCode>
                <c:ptCount val="6"/>
                <c:pt idx="0">
                  <c:v>0.61199999999999999</c:v>
                </c:pt>
                <c:pt idx="1">
                  <c:v>0.82599999999999996</c:v>
                </c:pt>
                <c:pt idx="2">
                  <c:v>0.82399999999999995</c:v>
                </c:pt>
                <c:pt idx="3">
                  <c:v>0.91400000000000003</c:v>
                </c:pt>
                <c:pt idx="4">
                  <c:v>0.93200000000000005</c:v>
                </c:pt>
                <c:pt idx="5">
                  <c:v>0.93400000000000005</c:v>
                </c:pt>
              </c:numCache>
            </c:numRef>
          </c:val>
          <c:extLst>
            <c:ext xmlns:c16="http://schemas.microsoft.com/office/drawing/2014/chart" uri="{C3380CC4-5D6E-409C-BE32-E72D297353CC}">
              <c16:uniqueId val="{00000000-C374-4544-B005-304045118A70}"/>
            </c:ext>
          </c:extLst>
        </c:ser>
        <c:ser>
          <c:idx val="1"/>
          <c:order val="1"/>
          <c:tx>
            <c:strRef>
              <c:f>'criticality classification'!$C$1</c:f>
              <c:strCache>
                <c:ptCount val="1"/>
                <c:pt idx="0">
                  <c:v>Recall</c:v>
                </c:pt>
              </c:strCache>
            </c:strRef>
          </c:tx>
          <c:spPr>
            <a:solidFill>
              <a:schemeClr val="accent2"/>
            </a:solidFill>
            <a:ln>
              <a:noFill/>
            </a:ln>
            <a:effectLst/>
          </c:spPr>
          <c:invertIfNegative val="0"/>
          <c:dLbls>
            <c:dLbl>
              <c:idx val="1"/>
              <c:layout>
                <c:manualLayout>
                  <c:x val="0"/>
                  <c:y val="-3.05306285050981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8-4A7B-8D00-F54F48006984}"/>
                </c:ext>
              </c:extLst>
            </c:dLbl>
            <c:dLbl>
              <c:idx val="4"/>
              <c:layout>
                <c:manualLayout>
                  <c:x val="-1.7838827991081732E-16"/>
                  <c:y val="-2.83498693261625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9C8-4A7B-8D00-F54F48006984}"/>
                </c:ext>
              </c:extLst>
            </c:dLbl>
            <c:dLbl>
              <c:idx val="5"/>
              <c:layout>
                <c:manualLayout>
                  <c:x val="7.2977866636683812E-3"/>
                  <c:y val="-2.39883509682914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9C8-4A7B-8D00-F54F48006984}"/>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'criticality classification'!$A$2:$A$7</c:f>
              <c:strCache>
                <c:ptCount val="6"/>
                <c:pt idx="0">
                  <c:v>Logistic Regression</c:v>
                </c:pt>
                <c:pt idx="1">
                  <c:v>SVM</c:v>
                </c:pt>
                <c:pt idx="2">
                  <c:v>KNN</c:v>
                </c:pt>
                <c:pt idx="3">
                  <c:v>Gradient Boosting</c:v>
                </c:pt>
                <c:pt idx="4">
                  <c:v>Random Forest</c:v>
                </c:pt>
                <c:pt idx="5">
                  <c:v>XGBoost</c:v>
                </c:pt>
              </c:strCache>
            </c:strRef>
          </c:cat>
          <c:val>
            <c:numRef>
              <c:f>'criticality classification'!$C$2:$C$7</c:f>
              <c:numCache>
                <c:formatCode>General</c:formatCode>
                <c:ptCount val="6"/>
                <c:pt idx="0">
                  <c:v>0.626</c:v>
                </c:pt>
                <c:pt idx="1">
                  <c:v>0.82399999999999995</c:v>
                </c:pt>
                <c:pt idx="2">
                  <c:v>0.79600000000000004</c:v>
                </c:pt>
                <c:pt idx="3">
                  <c:v>0.91100000000000003</c:v>
                </c:pt>
                <c:pt idx="4">
                  <c:v>0.92800000000000005</c:v>
                </c:pt>
                <c:pt idx="5">
                  <c:v>0.93100000000000005</c:v>
                </c:pt>
              </c:numCache>
            </c:numRef>
          </c:val>
          <c:extLst>
            <c:ext xmlns:c16="http://schemas.microsoft.com/office/drawing/2014/chart" uri="{C3380CC4-5D6E-409C-BE32-E72D297353CC}">
              <c16:uniqueId val="{00000001-C374-4544-B005-304045118A70}"/>
            </c:ext>
          </c:extLst>
        </c:ser>
        <c:ser>
          <c:idx val="2"/>
          <c:order val="2"/>
          <c:tx>
            <c:strRef>
              <c:f>'criticality classification'!$D$1</c:f>
              <c:strCache>
                <c:ptCount val="1"/>
                <c:pt idx="0">
                  <c:v>F1</c:v>
                </c:pt>
              </c:strCache>
            </c:strRef>
          </c:tx>
          <c:spPr>
            <a:solidFill>
              <a:schemeClr val="accent3"/>
            </a:solidFill>
            <a:ln>
              <a:noFill/>
            </a:ln>
            <a:effectLst/>
          </c:spPr>
          <c:invertIfNegative val="0"/>
          <c:dLbls>
            <c:dLbl>
              <c:idx val="0"/>
              <c:layout>
                <c:manualLayout>
                  <c:x val="7.297786663668358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9C8-4A7B-8D00-F54F48006984}"/>
                </c:ext>
              </c:extLst>
            </c:dLbl>
            <c:dLbl>
              <c:idx val="2"/>
              <c:layout>
                <c:manualLayout>
                  <c:x val="1.7028168881892888E-2"/>
                  <c:y val="-1.09037958946779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C8-4A7B-8D00-F54F48006984}"/>
                </c:ext>
              </c:extLst>
            </c:dLbl>
            <c:numFmt formatCode="#,##0.0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'criticality classification'!$A$2:$A$7</c:f>
              <c:strCache>
                <c:ptCount val="6"/>
                <c:pt idx="0">
                  <c:v>Logistic Regression</c:v>
                </c:pt>
                <c:pt idx="1">
                  <c:v>SVM</c:v>
                </c:pt>
                <c:pt idx="2">
                  <c:v>KNN</c:v>
                </c:pt>
                <c:pt idx="3">
                  <c:v>Gradient Boosting</c:v>
                </c:pt>
                <c:pt idx="4">
                  <c:v>Random Forest</c:v>
                </c:pt>
                <c:pt idx="5">
                  <c:v>XGBoost</c:v>
                </c:pt>
              </c:strCache>
            </c:strRef>
          </c:cat>
          <c:val>
            <c:numRef>
              <c:f>'criticality classification'!$D$2:$D$7</c:f>
              <c:numCache>
                <c:formatCode>0.00</c:formatCode>
                <c:ptCount val="6"/>
                <c:pt idx="0">
                  <c:v>0.61299999999999999</c:v>
                </c:pt>
                <c:pt idx="1">
                  <c:v>0.81699999999999995</c:v>
                </c:pt>
                <c:pt idx="2">
                  <c:v>0.80100000000000005</c:v>
                </c:pt>
                <c:pt idx="3">
                  <c:v>0.81</c:v>
                </c:pt>
                <c:pt idx="4">
                  <c:v>0.92800000000000005</c:v>
                </c:pt>
                <c:pt idx="5">
                  <c:v>0.93</c:v>
                </c:pt>
              </c:numCache>
            </c:numRef>
          </c:val>
          <c:extLst>
            <c:ext xmlns:c16="http://schemas.microsoft.com/office/drawing/2014/chart" uri="{C3380CC4-5D6E-409C-BE32-E72D297353CC}">
              <c16:uniqueId val="{00000002-C374-4544-B005-304045118A70}"/>
            </c:ext>
          </c:extLst>
        </c:ser>
        <c:dLbls>
          <c:showLegendKey val="0"/>
          <c:showVal val="0"/>
          <c:showCatName val="0"/>
          <c:showSerName val="0"/>
          <c:showPercent val="0"/>
          <c:showBubbleSize val="0"/>
        </c:dLbls>
        <c:gapWidth val="219"/>
        <c:overlap val="-27"/>
        <c:axId val="1302357456"/>
        <c:axId val="1302357936"/>
      </c:barChart>
      <c:catAx>
        <c:axId val="1302357456"/>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GB"/>
                  <a:t>Model</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02357936"/>
        <c:crosses val="autoZero"/>
        <c:auto val="1"/>
        <c:lblAlgn val="ctr"/>
        <c:lblOffset val="100"/>
        <c:noMultiLvlLbl val="0"/>
      </c:catAx>
      <c:valAx>
        <c:axId val="1302357936"/>
        <c:scaling>
          <c:orientation val="minMax"/>
          <c:min val="0.5"/>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302357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image" Target="../media/image113.jpeg"/><Relationship Id="rId5" Type="http://schemas.openxmlformats.org/officeDocument/2006/relationships/image" Target="../media/image117.jpeg"/><Relationship Id="rId4" Type="http://schemas.openxmlformats.org/officeDocument/2006/relationships/image" Target="../media/image11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image" Target="../media/image113.jpeg"/><Relationship Id="rId5" Type="http://schemas.openxmlformats.org/officeDocument/2006/relationships/image" Target="../media/image117.jpeg"/><Relationship Id="rId4" Type="http://schemas.openxmlformats.org/officeDocument/2006/relationships/image" Target="../media/image1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ED68F-E5D6-4857-B303-BE1BC9339B11}" type="doc">
      <dgm:prSet loTypeId="urn:microsoft.com/office/officeart/2005/8/layout/hProcess4" loCatId="process" qsTypeId="urn:microsoft.com/office/officeart/2005/8/quickstyle/simple3" qsCatId="simple" csTypeId="urn:microsoft.com/office/officeart/2005/8/colors/accent1_2" csCatId="accent1" phldr="1"/>
      <dgm:spPr/>
    </dgm:pt>
    <dgm:pt modelId="{E1AFFA9A-3566-4245-A711-F92102F64C3D}">
      <dgm:prSet phldrT="[Text]"/>
      <dgm:spPr/>
      <dgm:t>
        <a:bodyPr/>
        <a:lstStyle/>
        <a:p>
          <a:r>
            <a:rPr lang="en-US"/>
            <a:t>March</a:t>
          </a:r>
        </a:p>
      </dgm:t>
    </dgm:pt>
    <dgm:pt modelId="{4235802C-32F9-4E01-84C3-B5E9556DE49B}" type="parTrans" cxnId="{97F5866D-FAE2-4396-9D60-B624F7803024}">
      <dgm:prSet/>
      <dgm:spPr/>
      <dgm:t>
        <a:bodyPr/>
        <a:lstStyle/>
        <a:p>
          <a:endParaRPr lang="en-US"/>
        </a:p>
      </dgm:t>
    </dgm:pt>
    <dgm:pt modelId="{FA5E0096-0C1A-459A-9500-171FEE969BFA}" type="sibTrans" cxnId="{97F5866D-FAE2-4396-9D60-B624F7803024}">
      <dgm:prSet/>
      <dgm:spPr/>
      <dgm:t>
        <a:bodyPr/>
        <a:lstStyle/>
        <a:p>
          <a:endParaRPr lang="en-US"/>
        </a:p>
      </dgm:t>
    </dgm:pt>
    <dgm:pt modelId="{0AAC2788-E747-4EAB-AEDC-9BDDCBE93E77}">
      <dgm:prSet phldrT="[Text]"/>
      <dgm:spPr/>
      <dgm:t>
        <a:bodyPr/>
        <a:lstStyle/>
        <a:p>
          <a:r>
            <a:rPr lang="en-US"/>
            <a:t>April</a:t>
          </a:r>
        </a:p>
      </dgm:t>
    </dgm:pt>
    <dgm:pt modelId="{43406AD8-8166-4CDA-811E-113E5C50A468}" type="parTrans" cxnId="{D7E4554D-9171-4756-B60D-AEC3C974A504}">
      <dgm:prSet/>
      <dgm:spPr/>
      <dgm:t>
        <a:bodyPr/>
        <a:lstStyle/>
        <a:p>
          <a:endParaRPr lang="en-US"/>
        </a:p>
      </dgm:t>
    </dgm:pt>
    <dgm:pt modelId="{A1958655-31A3-4172-8EA0-0B9D6A9662BF}" type="sibTrans" cxnId="{D7E4554D-9171-4756-B60D-AEC3C974A504}">
      <dgm:prSet/>
      <dgm:spPr/>
      <dgm:t>
        <a:bodyPr/>
        <a:lstStyle/>
        <a:p>
          <a:endParaRPr lang="en-US"/>
        </a:p>
      </dgm:t>
    </dgm:pt>
    <dgm:pt modelId="{96DCC6DD-91AE-4452-8B8D-92FFB1148CCA}">
      <dgm:prSet phldrT="[Text]"/>
      <dgm:spPr/>
      <dgm:t>
        <a:bodyPr/>
        <a:lstStyle/>
        <a:p>
          <a:r>
            <a:rPr lang="en-US"/>
            <a:t>May</a:t>
          </a:r>
        </a:p>
      </dgm:t>
    </dgm:pt>
    <dgm:pt modelId="{286CB79C-0C7F-4DCC-9509-916C65AA3C0A}" type="parTrans" cxnId="{944DDA53-1826-47EE-A96C-C99BDB538FC8}">
      <dgm:prSet/>
      <dgm:spPr/>
      <dgm:t>
        <a:bodyPr/>
        <a:lstStyle/>
        <a:p>
          <a:endParaRPr lang="en-US"/>
        </a:p>
      </dgm:t>
    </dgm:pt>
    <dgm:pt modelId="{94BBD5DF-A3C5-4727-AE48-61B09C074C89}" type="sibTrans" cxnId="{944DDA53-1826-47EE-A96C-C99BDB538FC8}">
      <dgm:prSet/>
      <dgm:spPr/>
      <dgm:t>
        <a:bodyPr/>
        <a:lstStyle/>
        <a:p>
          <a:endParaRPr lang="en-US"/>
        </a:p>
      </dgm:t>
    </dgm:pt>
    <dgm:pt modelId="{E5B75597-CEEC-43DC-A0AA-B38637B50303}">
      <dgm:prSet phldrT="[Text]"/>
      <dgm:spPr/>
      <dgm:t>
        <a:bodyPr/>
        <a:lstStyle/>
        <a:p>
          <a:r>
            <a:rPr lang="en-US"/>
            <a:t>June</a:t>
          </a:r>
        </a:p>
      </dgm:t>
    </dgm:pt>
    <dgm:pt modelId="{331F7BC1-4F9B-4241-8ADA-FA92946A24BC}" type="parTrans" cxnId="{3E71A4BA-4784-47E2-B4FA-115AAF02027E}">
      <dgm:prSet/>
      <dgm:spPr/>
      <dgm:t>
        <a:bodyPr/>
        <a:lstStyle/>
        <a:p>
          <a:endParaRPr lang="en-US"/>
        </a:p>
      </dgm:t>
    </dgm:pt>
    <dgm:pt modelId="{4885D3B0-6302-4AE2-B465-D68183D39216}" type="sibTrans" cxnId="{3E71A4BA-4784-47E2-B4FA-115AAF02027E}">
      <dgm:prSet/>
      <dgm:spPr/>
      <dgm:t>
        <a:bodyPr/>
        <a:lstStyle/>
        <a:p>
          <a:endParaRPr lang="en-US"/>
        </a:p>
      </dgm:t>
    </dgm:pt>
    <dgm:pt modelId="{CDF96528-8366-4781-9324-754857CB4084}">
      <dgm:prSet phldrT="[Text]"/>
      <dgm:spPr/>
      <dgm:t>
        <a:bodyPr/>
        <a:lstStyle/>
        <a:p>
          <a:r>
            <a:rPr lang="en-US"/>
            <a:t>July</a:t>
          </a:r>
        </a:p>
      </dgm:t>
    </dgm:pt>
    <dgm:pt modelId="{630AE16A-4E3E-4326-84D7-1CB5B59FDFC7}" type="parTrans" cxnId="{37E3153D-3459-4C9E-93F2-E15F614C3895}">
      <dgm:prSet/>
      <dgm:spPr/>
      <dgm:t>
        <a:bodyPr/>
        <a:lstStyle/>
        <a:p>
          <a:endParaRPr lang="en-US"/>
        </a:p>
      </dgm:t>
    </dgm:pt>
    <dgm:pt modelId="{6210DAC0-1C4F-4F36-9B4C-7A095555B841}" type="sibTrans" cxnId="{37E3153D-3459-4C9E-93F2-E15F614C3895}">
      <dgm:prSet/>
      <dgm:spPr/>
      <dgm:t>
        <a:bodyPr/>
        <a:lstStyle/>
        <a:p>
          <a:endParaRPr lang="en-US"/>
        </a:p>
      </dgm:t>
    </dgm:pt>
    <dgm:pt modelId="{FC95D91A-E587-4AE1-8D39-09ADB928EC44}">
      <dgm:prSet phldrT="[Text]"/>
      <dgm:spPr/>
      <dgm:t>
        <a:bodyPr/>
        <a:lstStyle/>
        <a:p>
          <a:r>
            <a:rPr lang="en-US"/>
            <a:t>Kick-off</a:t>
          </a:r>
        </a:p>
      </dgm:t>
    </dgm:pt>
    <dgm:pt modelId="{830E77D5-F75C-480B-8E22-A5B00A1A0ED0}" type="parTrans" cxnId="{820F7ADA-5970-4DC1-8D42-7DA105BED281}">
      <dgm:prSet/>
      <dgm:spPr/>
      <dgm:t>
        <a:bodyPr/>
        <a:lstStyle/>
        <a:p>
          <a:endParaRPr lang="en-US"/>
        </a:p>
      </dgm:t>
    </dgm:pt>
    <dgm:pt modelId="{036C7DA9-0132-4FDB-A08E-647FF22A43D1}" type="sibTrans" cxnId="{820F7ADA-5970-4DC1-8D42-7DA105BED281}">
      <dgm:prSet/>
      <dgm:spPr/>
      <dgm:t>
        <a:bodyPr/>
        <a:lstStyle/>
        <a:p>
          <a:endParaRPr lang="en-US"/>
        </a:p>
      </dgm:t>
    </dgm:pt>
    <dgm:pt modelId="{D50EFBCE-1234-4000-8E22-64DECA08B697}">
      <dgm:prSet phldrT="[Text]"/>
      <dgm:spPr/>
      <dgm:t>
        <a:bodyPr/>
        <a:lstStyle/>
        <a:p>
          <a:r>
            <a:rPr lang="en-US"/>
            <a:t>Basic website framework and functionality</a:t>
          </a:r>
        </a:p>
      </dgm:t>
    </dgm:pt>
    <dgm:pt modelId="{4890EC4C-7E6A-476F-A5BF-6C359949EF09}" type="parTrans" cxnId="{E38EC3E6-2A7A-428C-9D8F-A89DEB0E8561}">
      <dgm:prSet/>
      <dgm:spPr/>
      <dgm:t>
        <a:bodyPr/>
        <a:lstStyle/>
        <a:p>
          <a:endParaRPr lang="en-US"/>
        </a:p>
      </dgm:t>
    </dgm:pt>
    <dgm:pt modelId="{388906F6-7CF2-4DA7-8338-0E81969191E0}" type="sibTrans" cxnId="{E38EC3E6-2A7A-428C-9D8F-A89DEB0E8561}">
      <dgm:prSet/>
      <dgm:spPr/>
      <dgm:t>
        <a:bodyPr/>
        <a:lstStyle/>
        <a:p>
          <a:endParaRPr lang="en-US"/>
        </a:p>
      </dgm:t>
    </dgm:pt>
    <dgm:pt modelId="{C05E1418-CB8A-43E1-9417-50F818683298}">
      <dgm:prSet phldrT="[Text]"/>
      <dgm:spPr/>
      <dgm:t>
        <a:bodyPr/>
        <a:lstStyle/>
        <a:p>
          <a:r>
            <a:rPr lang="en-US"/>
            <a:t>Enhance functionality</a:t>
          </a:r>
        </a:p>
      </dgm:t>
    </dgm:pt>
    <dgm:pt modelId="{E88ABCF4-9225-4D85-B4FD-72107F40CA07}" type="parTrans" cxnId="{8FE4687B-3540-4F99-B4E2-807998B3A44C}">
      <dgm:prSet/>
      <dgm:spPr/>
      <dgm:t>
        <a:bodyPr/>
        <a:lstStyle/>
        <a:p>
          <a:endParaRPr lang="en-US"/>
        </a:p>
      </dgm:t>
    </dgm:pt>
    <dgm:pt modelId="{2F010967-0CCB-4EFE-BF5B-F5787E1DEF51}" type="sibTrans" cxnId="{8FE4687B-3540-4F99-B4E2-807998B3A44C}">
      <dgm:prSet/>
      <dgm:spPr/>
      <dgm:t>
        <a:bodyPr/>
        <a:lstStyle/>
        <a:p>
          <a:endParaRPr lang="en-US"/>
        </a:p>
      </dgm:t>
    </dgm:pt>
    <dgm:pt modelId="{3DEC63E0-0704-4A47-9D6E-5DD1067581E7}">
      <dgm:prSet phldrT="[Text]"/>
      <dgm:spPr/>
      <dgm:t>
        <a:bodyPr/>
        <a:lstStyle/>
        <a:p>
          <a:r>
            <a:rPr lang="en-US"/>
            <a:t>Evaluation of classification models framework</a:t>
          </a:r>
        </a:p>
      </dgm:t>
    </dgm:pt>
    <dgm:pt modelId="{3D86309C-D6C4-4CA0-A3F3-E7FD28042E85}" type="parTrans" cxnId="{61E3CD39-B7DE-4440-B888-3A97A553F049}">
      <dgm:prSet/>
      <dgm:spPr/>
      <dgm:t>
        <a:bodyPr/>
        <a:lstStyle/>
        <a:p>
          <a:endParaRPr lang="en-US"/>
        </a:p>
      </dgm:t>
    </dgm:pt>
    <dgm:pt modelId="{CDBB1FE2-8D59-4336-BD29-739C79AFA9FF}" type="sibTrans" cxnId="{61E3CD39-B7DE-4440-B888-3A97A553F049}">
      <dgm:prSet/>
      <dgm:spPr/>
      <dgm:t>
        <a:bodyPr/>
        <a:lstStyle/>
        <a:p>
          <a:endParaRPr lang="en-US"/>
        </a:p>
      </dgm:t>
    </dgm:pt>
    <dgm:pt modelId="{117300FA-11C9-4349-BB82-251081B95634}">
      <dgm:prSet phldrT="[Text]"/>
      <dgm:spPr/>
      <dgm:t>
        <a:bodyPr/>
        <a:lstStyle/>
        <a:p>
          <a:r>
            <a:rPr lang="en-US"/>
            <a:t>LLM Advisor</a:t>
          </a:r>
        </a:p>
      </dgm:t>
    </dgm:pt>
    <dgm:pt modelId="{E9C15C30-C5FB-4340-AEFC-61450D42EF0D}" type="parTrans" cxnId="{5E6A46BE-91E5-4BCD-AE50-7249BEEDBB94}">
      <dgm:prSet/>
      <dgm:spPr/>
      <dgm:t>
        <a:bodyPr/>
        <a:lstStyle/>
        <a:p>
          <a:endParaRPr lang="en-US"/>
        </a:p>
      </dgm:t>
    </dgm:pt>
    <dgm:pt modelId="{F7093107-4F02-4989-A4D4-1B408D3DD677}" type="sibTrans" cxnId="{5E6A46BE-91E5-4BCD-AE50-7249BEEDBB94}">
      <dgm:prSet/>
      <dgm:spPr/>
      <dgm:t>
        <a:bodyPr/>
        <a:lstStyle/>
        <a:p>
          <a:endParaRPr lang="en-US"/>
        </a:p>
      </dgm:t>
    </dgm:pt>
    <dgm:pt modelId="{D3067037-6C9D-47F3-B775-81F20FEBD5E9}">
      <dgm:prSet phldrT="[Text]"/>
      <dgm:spPr/>
      <dgm:t>
        <a:bodyPr/>
        <a:lstStyle/>
        <a:p>
          <a:r>
            <a:rPr lang="en-US"/>
            <a:t>UAT</a:t>
          </a:r>
        </a:p>
      </dgm:t>
    </dgm:pt>
    <dgm:pt modelId="{645AE096-ECBE-4ACF-8D52-C4277F8675D7}" type="parTrans" cxnId="{6048C013-5ADB-47C3-9844-28B5C9ED6A80}">
      <dgm:prSet/>
      <dgm:spPr/>
      <dgm:t>
        <a:bodyPr/>
        <a:lstStyle/>
        <a:p>
          <a:endParaRPr lang="en-US"/>
        </a:p>
      </dgm:t>
    </dgm:pt>
    <dgm:pt modelId="{C6420A0B-5E24-44A1-ABED-AD50C645A4E4}" type="sibTrans" cxnId="{6048C013-5ADB-47C3-9844-28B5C9ED6A80}">
      <dgm:prSet/>
      <dgm:spPr/>
      <dgm:t>
        <a:bodyPr/>
        <a:lstStyle/>
        <a:p>
          <a:endParaRPr lang="en-US"/>
        </a:p>
      </dgm:t>
    </dgm:pt>
    <dgm:pt modelId="{798E7AF5-78CD-4CCE-A3CF-226C9C4A1139}">
      <dgm:prSet phldrT="[Text]"/>
      <dgm:spPr/>
      <dgm:t>
        <a:bodyPr/>
        <a:lstStyle/>
        <a:p>
          <a:r>
            <a:rPr lang="en-US"/>
            <a:t>Proof of Concept</a:t>
          </a:r>
        </a:p>
      </dgm:t>
    </dgm:pt>
    <dgm:pt modelId="{43F4A69F-1EFD-4EC5-A9C0-E18DD56890A2}" type="parTrans" cxnId="{A7744D68-BAF0-4DAB-AD7F-EA6317E09D7D}">
      <dgm:prSet/>
      <dgm:spPr/>
      <dgm:t>
        <a:bodyPr/>
        <a:lstStyle/>
        <a:p>
          <a:endParaRPr lang="en-US"/>
        </a:p>
      </dgm:t>
    </dgm:pt>
    <dgm:pt modelId="{5A7203C4-7BE0-4E0F-BFD4-75AF0C4745F2}" type="sibTrans" cxnId="{A7744D68-BAF0-4DAB-AD7F-EA6317E09D7D}">
      <dgm:prSet/>
      <dgm:spPr/>
      <dgm:t>
        <a:bodyPr/>
        <a:lstStyle/>
        <a:p>
          <a:endParaRPr lang="en-US"/>
        </a:p>
      </dgm:t>
    </dgm:pt>
    <dgm:pt modelId="{29A4F3D7-8027-4AE5-B47F-98193EC633B7}" type="pres">
      <dgm:prSet presAssocID="{481ED68F-E5D6-4857-B303-BE1BC9339B11}" presName="Name0" presStyleCnt="0">
        <dgm:presLayoutVars>
          <dgm:dir/>
          <dgm:animLvl val="lvl"/>
          <dgm:resizeHandles val="exact"/>
        </dgm:presLayoutVars>
      </dgm:prSet>
      <dgm:spPr/>
    </dgm:pt>
    <dgm:pt modelId="{DB2148FF-CED1-46A9-8D51-E4B6169BF5C8}" type="pres">
      <dgm:prSet presAssocID="{481ED68F-E5D6-4857-B303-BE1BC9339B11}" presName="tSp" presStyleCnt="0"/>
      <dgm:spPr/>
    </dgm:pt>
    <dgm:pt modelId="{ADE3A9AE-2585-4F1C-B4F7-5B452E633670}" type="pres">
      <dgm:prSet presAssocID="{481ED68F-E5D6-4857-B303-BE1BC9339B11}" presName="bSp" presStyleCnt="0"/>
      <dgm:spPr/>
    </dgm:pt>
    <dgm:pt modelId="{090B6BC4-700E-421A-A833-4D39BD451A54}" type="pres">
      <dgm:prSet presAssocID="{481ED68F-E5D6-4857-B303-BE1BC9339B11}" presName="process" presStyleCnt="0"/>
      <dgm:spPr/>
    </dgm:pt>
    <dgm:pt modelId="{8568CEE2-77A7-4F25-B148-4967C5809F5F}" type="pres">
      <dgm:prSet presAssocID="{E1AFFA9A-3566-4245-A711-F92102F64C3D}" presName="composite1" presStyleCnt="0"/>
      <dgm:spPr/>
    </dgm:pt>
    <dgm:pt modelId="{00C12764-20FA-4172-AFEC-11019BF0C85F}" type="pres">
      <dgm:prSet presAssocID="{E1AFFA9A-3566-4245-A711-F92102F64C3D}" presName="dummyNode1" presStyleLbl="node1" presStyleIdx="0" presStyleCnt="5"/>
      <dgm:spPr/>
    </dgm:pt>
    <dgm:pt modelId="{471CCF03-7BF7-4CB6-9EF9-B0678C921759}" type="pres">
      <dgm:prSet presAssocID="{E1AFFA9A-3566-4245-A711-F92102F64C3D}" presName="childNode1" presStyleLbl="bgAcc1" presStyleIdx="0" presStyleCnt="5">
        <dgm:presLayoutVars>
          <dgm:bulletEnabled val="1"/>
        </dgm:presLayoutVars>
      </dgm:prSet>
      <dgm:spPr/>
    </dgm:pt>
    <dgm:pt modelId="{33274317-F784-40E6-9D62-8957A5BC6210}" type="pres">
      <dgm:prSet presAssocID="{E1AFFA9A-3566-4245-A711-F92102F64C3D}" presName="childNode1tx" presStyleLbl="bgAcc1" presStyleIdx="0" presStyleCnt="5">
        <dgm:presLayoutVars>
          <dgm:bulletEnabled val="1"/>
        </dgm:presLayoutVars>
      </dgm:prSet>
      <dgm:spPr/>
    </dgm:pt>
    <dgm:pt modelId="{A56D583B-9C37-4369-8B85-FD4A2C8B9056}" type="pres">
      <dgm:prSet presAssocID="{E1AFFA9A-3566-4245-A711-F92102F64C3D}" presName="parentNode1" presStyleLbl="node1" presStyleIdx="0" presStyleCnt="5">
        <dgm:presLayoutVars>
          <dgm:chMax val="1"/>
          <dgm:bulletEnabled val="1"/>
        </dgm:presLayoutVars>
      </dgm:prSet>
      <dgm:spPr/>
    </dgm:pt>
    <dgm:pt modelId="{07B0729D-AF4D-41AA-A27B-105BBC027601}" type="pres">
      <dgm:prSet presAssocID="{E1AFFA9A-3566-4245-A711-F92102F64C3D}" presName="connSite1" presStyleCnt="0"/>
      <dgm:spPr/>
    </dgm:pt>
    <dgm:pt modelId="{31283F1B-82BA-4C33-BEC6-55BDCC68162F}" type="pres">
      <dgm:prSet presAssocID="{FA5E0096-0C1A-459A-9500-171FEE969BFA}" presName="Name9" presStyleLbl="sibTrans2D1" presStyleIdx="0" presStyleCnt="4"/>
      <dgm:spPr/>
    </dgm:pt>
    <dgm:pt modelId="{7BAB9B44-9791-4D8C-84AB-FDDE3C7FA836}" type="pres">
      <dgm:prSet presAssocID="{0AAC2788-E747-4EAB-AEDC-9BDDCBE93E77}" presName="composite2" presStyleCnt="0"/>
      <dgm:spPr/>
    </dgm:pt>
    <dgm:pt modelId="{910BE5CD-39AF-4FB4-9455-DB20F67A1741}" type="pres">
      <dgm:prSet presAssocID="{0AAC2788-E747-4EAB-AEDC-9BDDCBE93E77}" presName="dummyNode2" presStyleLbl="node1" presStyleIdx="0" presStyleCnt="5"/>
      <dgm:spPr/>
    </dgm:pt>
    <dgm:pt modelId="{BDAA15F8-5827-4663-855F-DF8A02CCBB33}" type="pres">
      <dgm:prSet presAssocID="{0AAC2788-E747-4EAB-AEDC-9BDDCBE93E77}" presName="childNode2" presStyleLbl="bgAcc1" presStyleIdx="1" presStyleCnt="5">
        <dgm:presLayoutVars>
          <dgm:bulletEnabled val="1"/>
        </dgm:presLayoutVars>
      </dgm:prSet>
      <dgm:spPr/>
    </dgm:pt>
    <dgm:pt modelId="{9EED911D-3000-4132-BC74-991E2E86E76B}" type="pres">
      <dgm:prSet presAssocID="{0AAC2788-E747-4EAB-AEDC-9BDDCBE93E77}" presName="childNode2tx" presStyleLbl="bgAcc1" presStyleIdx="1" presStyleCnt="5">
        <dgm:presLayoutVars>
          <dgm:bulletEnabled val="1"/>
        </dgm:presLayoutVars>
      </dgm:prSet>
      <dgm:spPr/>
    </dgm:pt>
    <dgm:pt modelId="{37B1D1DC-BF22-4AEC-919D-162A1DBC5ACE}" type="pres">
      <dgm:prSet presAssocID="{0AAC2788-E747-4EAB-AEDC-9BDDCBE93E77}" presName="parentNode2" presStyleLbl="node1" presStyleIdx="1" presStyleCnt="5">
        <dgm:presLayoutVars>
          <dgm:chMax val="0"/>
          <dgm:bulletEnabled val="1"/>
        </dgm:presLayoutVars>
      </dgm:prSet>
      <dgm:spPr/>
    </dgm:pt>
    <dgm:pt modelId="{53176F08-BBE2-4BE6-AAC2-D4B8F0364AB9}" type="pres">
      <dgm:prSet presAssocID="{0AAC2788-E747-4EAB-AEDC-9BDDCBE93E77}" presName="connSite2" presStyleCnt="0"/>
      <dgm:spPr/>
    </dgm:pt>
    <dgm:pt modelId="{E52964C6-23B4-4AA6-AE72-54720C53EADE}" type="pres">
      <dgm:prSet presAssocID="{A1958655-31A3-4172-8EA0-0B9D6A9662BF}" presName="Name18" presStyleLbl="sibTrans2D1" presStyleIdx="1" presStyleCnt="4"/>
      <dgm:spPr/>
    </dgm:pt>
    <dgm:pt modelId="{68809CC4-6B97-4A07-84C4-6E1E30EF0683}" type="pres">
      <dgm:prSet presAssocID="{96DCC6DD-91AE-4452-8B8D-92FFB1148CCA}" presName="composite1" presStyleCnt="0"/>
      <dgm:spPr/>
    </dgm:pt>
    <dgm:pt modelId="{38811056-C5ED-46AF-9F6B-8F3502363571}" type="pres">
      <dgm:prSet presAssocID="{96DCC6DD-91AE-4452-8B8D-92FFB1148CCA}" presName="dummyNode1" presStyleLbl="node1" presStyleIdx="1" presStyleCnt="5"/>
      <dgm:spPr/>
    </dgm:pt>
    <dgm:pt modelId="{6ED6FECE-B164-4FDC-B267-CFD12CCAA7E5}" type="pres">
      <dgm:prSet presAssocID="{96DCC6DD-91AE-4452-8B8D-92FFB1148CCA}" presName="childNode1" presStyleLbl="bgAcc1" presStyleIdx="2" presStyleCnt="5">
        <dgm:presLayoutVars>
          <dgm:bulletEnabled val="1"/>
        </dgm:presLayoutVars>
      </dgm:prSet>
      <dgm:spPr/>
    </dgm:pt>
    <dgm:pt modelId="{C2E47240-5C64-4BBE-9849-53CC230E0CB5}" type="pres">
      <dgm:prSet presAssocID="{96DCC6DD-91AE-4452-8B8D-92FFB1148CCA}" presName="childNode1tx" presStyleLbl="bgAcc1" presStyleIdx="2" presStyleCnt="5">
        <dgm:presLayoutVars>
          <dgm:bulletEnabled val="1"/>
        </dgm:presLayoutVars>
      </dgm:prSet>
      <dgm:spPr/>
    </dgm:pt>
    <dgm:pt modelId="{3E25C657-1AD7-4840-BC6C-FF4DF912621E}" type="pres">
      <dgm:prSet presAssocID="{96DCC6DD-91AE-4452-8B8D-92FFB1148CCA}" presName="parentNode1" presStyleLbl="node1" presStyleIdx="2" presStyleCnt="5">
        <dgm:presLayoutVars>
          <dgm:chMax val="1"/>
          <dgm:bulletEnabled val="1"/>
        </dgm:presLayoutVars>
      </dgm:prSet>
      <dgm:spPr/>
    </dgm:pt>
    <dgm:pt modelId="{2504B3DA-511F-455B-8725-EFF1B9A81358}" type="pres">
      <dgm:prSet presAssocID="{96DCC6DD-91AE-4452-8B8D-92FFB1148CCA}" presName="connSite1" presStyleCnt="0"/>
      <dgm:spPr/>
    </dgm:pt>
    <dgm:pt modelId="{EA346938-4EAC-4F46-B4DC-B08ACF6DA5FF}" type="pres">
      <dgm:prSet presAssocID="{94BBD5DF-A3C5-4727-AE48-61B09C074C89}" presName="Name9" presStyleLbl="sibTrans2D1" presStyleIdx="2" presStyleCnt="4"/>
      <dgm:spPr/>
    </dgm:pt>
    <dgm:pt modelId="{FEE48F08-8B57-43CE-8568-B11DE9595197}" type="pres">
      <dgm:prSet presAssocID="{E5B75597-CEEC-43DC-A0AA-B38637B50303}" presName="composite2" presStyleCnt="0"/>
      <dgm:spPr/>
    </dgm:pt>
    <dgm:pt modelId="{1C69DD50-3B01-497F-A42F-FBDD59E3381D}" type="pres">
      <dgm:prSet presAssocID="{E5B75597-CEEC-43DC-A0AA-B38637B50303}" presName="dummyNode2" presStyleLbl="node1" presStyleIdx="2" presStyleCnt="5"/>
      <dgm:spPr/>
    </dgm:pt>
    <dgm:pt modelId="{962ED9BD-1D51-49F0-B794-E08F5EA20D41}" type="pres">
      <dgm:prSet presAssocID="{E5B75597-CEEC-43DC-A0AA-B38637B50303}" presName="childNode2" presStyleLbl="bgAcc1" presStyleIdx="3" presStyleCnt="5">
        <dgm:presLayoutVars>
          <dgm:bulletEnabled val="1"/>
        </dgm:presLayoutVars>
      </dgm:prSet>
      <dgm:spPr/>
    </dgm:pt>
    <dgm:pt modelId="{2E260741-7BF6-4EC3-AE10-37E7130C781D}" type="pres">
      <dgm:prSet presAssocID="{E5B75597-CEEC-43DC-A0AA-B38637B50303}" presName="childNode2tx" presStyleLbl="bgAcc1" presStyleIdx="3" presStyleCnt="5">
        <dgm:presLayoutVars>
          <dgm:bulletEnabled val="1"/>
        </dgm:presLayoutVars>
      </dgm:prSet>
      <dgm:spPr/>
    </dgm:pt>
    <dgm:pt modelId="{B9FE5FB7-5167-4736-AF89-A3ED05C5D5E9}" type="pres">
      <dgm:prSet presAssocID="{E5B75597-CEEC-43DC-A0AA-B38637B50303}" presName="parentNode2" presStyleLbl="node1" presStyleIdx="3" presStyleCnt="5">
        <dgm:presLayoutVars>
          <dgm:chMax val="0"/>
          <dgm:bulletEnabled val="1"/>
        </dgm:presLayoutVars>
      </dgm:prSet>
      <dgm:spPr/>
    </dgm:pt>
    <dgm:pt modelId="{80DFD46F-B75E-4127-8C87-43C5CC1F2789}" type="pres">
      <dgm:prSet presAssocID="{E5B75597-CEEC-43DC-A0AA-B38637B50303}" presName="connSite2" presStyleCnt="0"/>
      <dgm:spPr/>
    </dgm:pt>
    <dgm:pt modelId="{7650530A-DE72-4281-A7B8-837EE205B973}" type="pres">
      <dgm:prSet presAssocID="{4885D3B0-6302-4AE2-B465-D68183D39216}" presName="Name18" presStyleLbl="sibTrans2D1" presStyleIdx="3" presStyleCnt="4"/>
      <dgm:spPr/>
    </dgm:pt>
    <dgm:pt modelId="{3C7A90F7-5880-4DD9-A02A-340F7A969B61}" type="pres">
      <dgm:prSet presAssocID="{CDF96528-8366-4781-9324-754857CB4084}" presName="composite1" presStyleCnt="0"/>
      <dgm:spPr/>
    </dgm:pt>
    <dgm:pt modelId="{42D3CF05-77FF-4751-AD7A-96C58895B58F}" type="pres">
      <dgm:prSet presAssocID="{CDF96528-8366-4781-9324-754857CB4084}" presName="dummyNode1" presStyleLbl="node1" presStyleIdx="3" presStyleCnt="5"/>
      <dgm:spPr/>
    </dgm:pt>
    <dgm:pt modelId="{846D2A20-68D5-424B-9380-77F3510C091C}" type="pres">
      <dgm:prSet presAssocID="{CDF96528-8366-4781-9324-754857CB4084}" presName="childNode1" presStyleLbl="bgAcc1" presStyleIdx="4" presStyleCnt="5">
        <dgm:presLayoutVars>
          <dgm:bulletEnabled val="1"/>
        </dgm:presLayoutVars>
      </dgm:prSet>
      <dgm:spPr/>
    </dgm:pt>
    <dgm:pt modelId="{4A28742A-FAE8-4283-95D2-DDD3B32E4E23}" type="pres">
      <dgm:prSet presAssocID="{CDF96528-8366-4781-9324-754857CB4084}" presName="childNode1tx" presStyleLbl="bgAcc1" presStyleIdx="4" presStyleCnt="5">
        <dgm:presLayoutVars>
          <dgm:bulletEnabled val="1"/>
        </dgm:presLayoutVars>
      </dgm:prSet>
      <dgm:spPr/>
    </dgm:pt>
    <dgm:pt modelId="{F58254DA-EED1-4256-85DD-AFB11A30CBEE}" type="pres">
      <dgm:prSet presAssocID="{CDF96528-8366-4781-9324-754857CB4084}" presName="parentNode1" presStyleLbl="node1" presStyleIdx="4" presStyleCnt="5">
        <dgm:presLayoutVars>
          <dgm:chMax val="1"/>
          <dgm:bulletEnabled val="1"/>
        </dgm:presLayoutVars>
      </dgm:prSet>
      <dgm:spPr/>
    </dgm:pt>
    <dgm:pt modelId="{7142F95E-B3E9-4D87-BFF8-4E90D024C3D8}" type="pres">
      <dgm:prSet presAssocID="{CDF96528-8366-4781-9324-754857CB4084}" presName="connSite1" presStyleCnt="0"/>
      <dgm:spPr/>
    </dgm:pt>
  </dgm:ptLst>
  <dgm:cxnLst>
    <dgm:cxn modelId="{24E4F603-6513-4E0C-97BB-5D35B7FF0EF3}" type="presOf" srcId="{E5B75597-CEEC-43DC-A0AA-B38637B50303}" destId="{B9FE5FB7-5167-4736-AF89-A3ED05C5D5E9}" srcOrd="0" destOrd="0" presId="urn:microsoft.com/office/officeart/2005/8/layout/hProcess4"/>
    <dgm:cxn modelId="{6048C013-5ADB-47C3-9844-28B5C9ED6A80}" srcId="{CDF96528-8366-4781-9324-754857CB4084}" destId="{D3067037-6C9D-47F3-B775-81F20FEBD5E9}" srcOrd="1" destOrd="0" parTransId="{645AE096-ECBE-4ACF-8D52-C4277F8675D7}" sibTransId="{C6420A0B-5E24-44A1-ABED-AD50C645A4E4}"/>
    <dgm:cxn modelId="{60BCE31B-3750-4051-A195-495049336A52}" type="presOf" srcId="{117300FA-11C9-4349-BB82-251081B95634}" destId="{2E260741-7BF6-4EC3-AE10-37E7130C781D}" srcOrd="1" destOrd="1" presId="urn:microsoft.com/office/officeart/2005/8/layout/hProcess4"/>
    <dgm:cxn modelId="{4E33991E-88CA-426D-9A9C-6ED636F808F0}" type="presOf" srcId="{0AAC2788-E747-4EAB-AEDC-9BDDCBE93E77}" destId="{37B1D1DC-BF22-4AEC-919D-162A1DBC5ACE}" srcOrd="0" destOrd="0" presId="urn:microsoft.com/office/officeart/2005/8/layout/hProcess4"/>
    <dgm:cxn modelId="{7F036434-250A-4317-8D4F-68C3C9C46F07}" type="presOf" srcId="{D50EFBCE-1234-4000-8E22-64DECA08B697}" destId="{9EED911D-3000-4132-BC74-991E2E86E76B}" srcOrd="1" destOrd="0" presId="urn:microsoft.com/office/officeart/2005/8/layout/hProcess4"/>
    <dgm:cxn modelId="{61E3CD39-B7DE-4440-B888-3A97A553F049}" srcId="{E5B75597-CEEC-43DC-A0AA-B38637B50303}" destId="{3DEC63E0-0704-4A47-9D6E-5DD1067581E7}" srcOrd="0" destOrd="0" parTransId="{3D86309C-D6C4-4CA0-A3F3-E7FD28042E85}" sibTransId="{CDBB1FE2-8D59-4336-BD29-739C79AFA9FF}"/>
    <dgm:cxn modelId="{37E3153D-3459-4C9E-93F2-E15F614C3895}" srcId="{481ED68F-E5D6-4857-B303-BE1BC9339B11}" destId="{CDF96528-8366-4781-9324-754857CB4084}" srcOrd="4" destOrd="0" parTransId="{630AE16A-4E3E-4326-84D7-1CB5B59FDFC7}" sibTransId="{6210DAC0-1C4F-4F36-9B4C-7A095555B841}"/>
    <dgm:cxn modelId="{50F1AE40-416E-4348-B833-2A0BCFCB778C}" type="presOf" srcId="{E1AFFA9A-3566-4245-A711-F92102F64C3D}" destId="{A56D583B-9C37-4369-8B85-FD4A2C8B9056}" srcOrd="0" destOrd="0" presId="urn:microsoft.com/office/officeart/2005/8/layout/hProcess4"/>
    <dgm:cxn modelId="{94FB295D-C77D-485E-9A44-856F15042625}" type="presOf" srcId="{798E7AF5-78CD-4CCE-A3CF-226C9C4A1139}" destId="{4A28742A-FAE8-4283-95D2-DDD3B32E4E23}" srcOrd="1" destOrd="0" presId="urn:microsoft.com/office/officeart/2005/8/layout/hProcess4"/>
    <dgm:cxn modelId="{A7744D68-BAF0-4DAB-AD7F-EA6317E09D7D}" srcId="{CDF96528-8366-4781-9324-754857CB4084}" destId="{798E7AF5-78CD-4CCE-A3CF-226C9C4A1139}" srcOrd="0" destOrd="0" parTransId="{43F4A69F-1EFD-4EC5-A9C0-E18DD56890A2}" sibTransId="{5A7203C4-7BE0-4E0F-BFD4-75AF0C4745F2}"/>
    <dgm:cxn modelId="{4166F24C-B609-4AFE-971B-4379FDA90D82}" type="presOf" srcId="{C05E1418-CB8A-43E1-9417-50F818683298}" destId="{C2E47240-5C64-4BBE-9849-53CC230E0CB5}" srcOrd="1" destOrd="0" presId="urn:microsoft.com/office/officeart/2005/8/layout/hProcess4"/>
    <dgm:cxn modelId="{D7E4554D-9171-4756-B60D-AEC3C974A504}" srcId="{481ED68F-E5D6-4857-B303-BE1BC9339B11}" destId="{0AAC2788-E747-4EAB-AEDC-9BDDCBE93E77}" srcOrd="1" destOrd="0" parTransId="{43406AD8-8166-4CDA-811E-113E5C50A468}" sibTransId="{A1958655-31A3-4172-8EA0-0B9D6A9662BF}"/>
    <dgm:cxn modelId="{97F5866D-FAE2-4396-9D60-B624F7803024}" srcId="{481ED68F-E5D6-4857-B303-BE1BC9339B11}" destId="{E1AFFA9A-3566-4245-A711-F92102F64C3D}" srcOrd="0" destOrd="0" parTransId="{4235802C-32F9-4E01-84C3-B5E9556DE49B}" sibTransId="{FA5E0096-0C1A-459A-9500-171FEE969BFA}"/>
    <dgm:cxn modelId="{944DDA53-1826-47EE-A96C-C99BDB538FC8}" srcId="{481ED68F-E5D6-4857-B303-BE1BC9339B11}" destId="{96DCC6DD-91AE-4452-8B8D-92FFB1148CCA}" srcOrd="2" destOrd="0" parTransId="{286CB79C-0C7F-4DCC-9509-916C65AA3C0A}" sibTransId="{94BBD5DF-A3C5-4727-AE48-61B09C074C89}"/>
    <dgm:cxn modelId="{B7B3A857-D26D-48F3-A903-508AE7031F58}" type="presOf" srcId="{FC95D91A-E587-4AE1-8D39-09ADB928EC44}" destId="{33274317-F784-40E6-9D62-8957A5BC6210}" srcOrd="1" destOrd="0" presId="urn:microsoft.com/office/officeart/2005/8/layout/hProcess4"/>
    <dgm:cxn modelId="{80B3057A-C997-4926-AA2F-285265F66251}" type="presOf" srcId="{117300FA-11C9-4349-BB82-251081B95634}" destId="{962ED9BD-1D51-49F0-B794-E08F5EA20D41}" srcOrd="0" destOrd="1" presId="urn:microsoft.com/office/officeart/2005/8/layout/hProcess4"/>
    <dgm:cxn modelId="{8103077A-3395-4DC7-AAF5-CA3A94ACD728}" type="presOf" srcId="{3DEC63E0-0704-4A47-9D6E-5DD1067581E7}" destId="{962ED9BD-1D51-49F0-B794-E08F5EA20D41}" srcOrd="0" destOrd="0" presId="urn:microsoft.com/office/officeart/2005/8/layout/hProcess4"/>
    <dgm:cxn modelId="{8FE4687B-3540-4F99-B4E2-807998B3A44C}" srcId="{96DCC6DD-91AE-4452-8B8D-92FFB1148CCA}" destId="{C05E1418-CB8A-43E1-9417-50F818683298}" srcOrd="0" destOrd="0" parTransId="{E88ABCF4-9225-4D85-B4FD-72107F40CA07}" sibTransId="{2F010967-0CCB-4EFE-BF5B-F5787E1DEF51}"/>
    <dgm:cxn modelId="{D8206D8D-2494-41A5-B3EA-4B948BB96E44}" type="presOf" srcId="{D50EFBCE-1234-4000-8E22-64DECA08B697}" destId="{BDAA15F8-5827-4663-855F-DF8A02CCBB33}" srcOrd="0" destOrd="0" presId="urn:microsoft.com/office/officeart/2005/8/layout/hProcess4"/>
    <dgm:cxn modelId="{BCDA898D-EE69-4B02-A160-9B2403D10891}" type="presOf" srcId="{D3067037-6C9D-47F3-B775-81F20FEBD5E9}" destId="{4A28742A-FAE8-4283-95D2-DDD3B32E4E23}" srcOrd="1" destOrd="1" presId="urn:microsoft.com/office/officeart/2005/8/layout/hProcess4"/>
    <dgm:cxn modelId="{8C8BCA8E-6ED8-48FB-B505-CC2B03EC2AA3}" type="presOf" srcId="{FC95D91A-E587-4AE1-8D39-09ADB928EC44}" destId="{471CCF03-7BF7-4CB6-9EF9-B0678C921759}" srcOrd="0" destOrd="0" presId="urn:microsoft.com/office/officeart/2005/8/layout/hProcess4"/>
    <dgm:cxn modelId="{31C9638F-2600-482A-A68C-73688983D9E8}" type="presOf" srcId="{3DEC63E0-0704-4A47-9D6E-5DD1067581E7}" destId="{2E260741-7BF6-4EC3-AE10-37E7130C781D}" srcOrd="1" destOrd="0" presId="urn:microsoft.com/office/officeart/2005/8/layout/hProcess4"/>
    <dgm:cxn modelId="{A38DCF95-2230-4D3F-BF9B-512FDDF96DC2}" type="presOf" srcId="{4885D3B0-6302-4AE2-B465-D68183D39216}" destId="{7650530A-DE72-4281-A7B8-837EE205B973}" srcOrd="0" destOrd="0" presId="urn:microsoft.com/office/officeart/2005/8/layout/hProcess4"/>
    <dgm:cxn modelId="{B8DEF2B3-3CA7-42F5-8F44-D61DC3885F10}" type="presOf" srcId="{A1958655-31A3-4172-8EA0-0B9D6A9662BF}" destId="{E52964C6-23B4-4AA6-AE72-54720C53EADE}" srcOrd="0" destOrd="0" presId="urn:microsoft.com/office/officeart/2005/8/layout/hProcess4"/>
    <dgm:cxn modelId="{8B4B81B8-A390-40D9-85BF-31DCAA90A029}" type="presOf" srcId="{FA5E0096-0C1A-459A-9500-171FEE969BFA}" destId="{31283F1B-82BA-4C33-BEC6-55BDCC68162F}" srcOrd="0" destOrd="0" presId="urn:microsoft.com/office/officeart/2005/8/layout/hProcess4"/>
    <dgm:cxn modelId="{3E71A4BA-4784-47E2-B4FA-115AAF02027E}" srcId="{481ED68F-E5D6-4857-B303-BE1BC9339B11}" destId="{E5B75597-CEEC-43DC-A0AA-B38637B50303}" srcOrd="3" destOrd="0" parTransId="{331F7BC1-4F9B-4241-8ADA-FA92946A24BC}" sibTransId="{4885D3B0-6302-4AE2-B465-D68183D39216}"/>
    <dgm:cxn modelId="{5E6A46BE-91E5-4BCD-AE50-7249BEEDBB94}" srcId="{E5B75597-CEEC-43DC-A0AA-B38637B50303}" destId="{117300FA-11C9-4349-BB82-251081B95634}" srcOrd="1" destOrd="0" parTransId="{E9C15C30-C5FB-4340-AEFC-61450D42EF0D}" sibTransId="{F7093107-4F02-4989-A4D4-1B408D3DD677}"/>
    <dgm:cxn modelId="{9A4A0BCC-2C42-4ACD-AF3F-A17B6BC820C5}" type="presOf" srcId="{CDF96528-8366-4781-9324-754857CB4084}" destId="{F58254DA-EED1-4256-85DD-AFB11A30CBEE}" srcOrd="0" destOrd="0" presId="urn:microsoft.com/office/officeart/2005/8/layout/hProcess4"/>
    <dgm:cxn modelId="{73A0A4D1-5655-42EB-BE1F-8DE5A8B94059}" type="presOf" srcId="{D3067037-6C9D-47F3-B775-81F20FEBD5E9}" destId="{846D2A20-68D5-424B-9380-77F3510C091C}" srcOrd="0" destOrd="1" presId="urn:microsoft.com/office/officeart/2005/8/layout/hProcess4"/>
    <dgm:cxn modelId="{820F7ADA-5970-4DC1-8D42-7DA105BED281}" srcId="{E1AFFA9A-3566-4245-A711-F92102F64C3D}" destId="{FC95D91A-E587-4AE1-8D39-09ADB928EC44}" srcOrd="0" destOrd="0" parTransId="{830E77D5-F75C-480B-8E22-A5B00A1A0ED0}" sibTransId="{036C7DA9-0132-4FDB-A08E-647FF22A43D1}"/>
    <dgm:cxn modelId="{2ED329E4-623A-430D-B106-D666C7CEA5F4}" type="presOf" srcId="{481ED68F-E5D6-4857-B303-BE1BC9339B11}" destId="{29A4F3D7-8027-4AE5-B47F-98193EC633B7}" srcOrd="0" destOrd="0" presId="urn:microsoft.com/office/officeart/2005/8/layout/hProcess4"/>
    <dgm:cxn modelId="{E38EC3E6-2A7A-428C-9D8F-A89DEB0E8561}" srcId="{0AAC2788-E747-4EAB-AEDC-9BDDCBE93E77}" destId="{D50EFBCE-1234-4000-8E22-64DECA08B697}" srcOrd="0" destOrd="0" parTransId="{4890EC4C-7E6A-476F-A5BF-6C359949EF09}" sibTransId="{388906F6-7CF2-4DA7-8338-0E81969191E0}"/>
    <dgm:cxn modelId="{7580ACE7-A3E2-4F3C-B1BF-B1715405AF44}" type="presOf" srcId="{798E7AF5-78CD-4CCE-A3CF-226C9C4A1139}" destId="{846D2A20-68D5-424B-9380-77F3510C091C}" srcOrd="0" destOrd="0" presId="urn:microsoft.com/office/officeart/2005/8/layout/hProcess4"/>
    <dgm:cxn modelId="{8F2433F0-3361-4B97-B48E-04BB1EA6D098}" type="presOf" srcId="{94BBD5DF-A3C5-4727-AE48-61B09C074C89}" destId="{EA346938-4EAC-4F46-B4DC-B08ACF6DA5FF}" srcOrd="0" destOrd="0" presId="urn:microsoft.com/office/officeart/2005/8/layout/hProcess4"/>
    <dgm:cxn modelId="{7727ECFE-D20B-4974-83A9-5878350F924E}" type="presOf" srcId="{C05E1418-CB8A-43E1-9417-50F818683298}" destId="{6ED6FECE-B164-4FDC-B267-CFD12CCAA7E5}" srcOrd="0" destOrd="0" presId="urn:microsoft.com/office/officeart/2005/8/layout/hProcess4"/>
    <dgm:cxn modelId="{C017B9FF-23D1-494D-9A5A-25C0E7D64876}" type="presOf" srcId="{96DCC6DD-91AE-4452-8B8D-92FFB1148CCA}" destId="{3E25C657-1AD7-4840-BC6C-FF4DF912621E}" srcOrd="0" destOrd="0" presId="urn:microsoft.com/office/officeart/2005/8/layout/hProcess4"/>
    <dgm:cxn modelId="{B42D76A7-1A77-40E0-8A80-2C2296BC13ED}" type="presParOf" srcId="{29A4F3D7-8027-4AE5-B47F-98193EC633B7}" destId="{DB2148FF-CED1-46A9-8D51-E4B6169BF5C8}" srcOrd="0" destOrd="0" presId="urn:microsoft.com/office/officeart/2005/8/layout/hProcess4"/>
    <dgm:cxn modelId="{E36AB2DD-1BD5-492C-A082-2EA12539F840}" type="presParOf" srcId="{29A4F3D7-8027-4AE5-B47F-98193EC633B7}" destId="{ADE3A9AE-2585-4F1C-B4F7-5B452E633670}" srcOrd="1" destOrd="0" presId="urn:microsoft.com/office/officeart/2005/8/layout/hProcess4"/>
    <dgm:cxn modelId="{76EC7E3C-4139-433C-AF30-A61702681D0C}" type="presParOf" srcId="{29A4F3D7-8027-4AE5-B47F-98193EC633B7}" destId="{090B6BC4-700E-421A-A833-4D39BD451A54}" srcOrd="2" destOrd="0" presId="urn:microsoft.com/office/officeart/2005/8/layout/hProcess4"/>
    <dgm:cxn modelId="{909AD28F-212E-4D26-88A1-33F3C06B6ECE}" type="presParOf" srcId="{090B6BC4-700E-421A-A833-4D39BD451A54}" destId="{8568CEE2-77A7-4F25-B148-4967C5809F5F}" srcOrd="0" destOrd="0" presId="urn:microsoft.com/office/officeart/2005/8/layout/hProcess4"/>
    <dgm:cxn modelId="{A32FE6CC-4CEC-4C5E-8851-9B793B907585}" type="presParOf" srcId="{8568CEE2-77A7-4F25-B148-4967C5809F5F}" destId="{00C12764-20FA-4172-AFEC-11019BF0C85F}" srcOrd="0" destOrd="0" presId="urn:microsoft.com/office/officeart/2005/8/layout/hProcess4"/>
    <dgm:cxn modelId="{ABBF6DB0-CD12-4E0E-8267-86E8B299121E}" type="presParOf" srcId="{8568CEE2-77A7-4F25-B148-4967C5809F5F}" destId="{471CCF03-7BF7-4CB6-9EF9-B0678C921759}" srcOrd="1" destOrd="0" presId="urn:microsoft.com/office/officeart/2005/8/layout/hProcess4"/>
    <dgm:cxn modelId="{6D6DD8AE-CE22-4856-8F70-19E0FA9ACC56}" type="presParOf" srcId="{8568CEE2-77A7-4F25-B148-4967C5809F5F}" destId="{33274317-F784-40E6-9D62-8957A5BC6210}" srcOrd="2" destOrd="0" presId="urn:microsoft.com/office/officeart/2005/8/layout/hProcess4"/>
    <dgm:cxn modelId="{974A210F-0F1C-4298-B77C-5B4AADDF77BE}" type="presParOf" srcId="{8568CEE2-77A7-4F25-B148-4967C5809F5F}" destId="{A56D583B-9C37-4369-8B85-FD4A2C8B9056}" srcOrd="3" destOrd="0" presId="urn:microsoft.com/office/officeart/2005/8/layout/hProcess4"/>
    <dgm:cxn modelId="{AFF2CE4A-A5B4-4730-A16B-6024A725A07B}" type="presParOf" srcId="{8568CEE2-77A7-4F25-B148-4967C5809F5F}" destId="{07B0729D-AF4D-41AA-A27B-105BBC027601}" srcOrd="4" destOrd="0" presId="urn:microsoft.com/office/officeart/2005/8/layout/hProcess4"/>
    <dgm:cxn modelId="{2214627C-F857-4264-832B-8C040CAA6104}" type="presParOf" srcId="{090B6BC4-700E-421A-A833-4D39BD451A54}" destId="{31283F1B-82BA-4C33-BEC6-55BDCC68162F}" srcOrd="1" destOrd="0" presId="urn:microsoft.com/office/officeart/2005/8/layout/hProcess4"/>
    <dgm:cxn modelId="{19E984F1-9633-409C-B719-31889677A719}" type="presParOf" srcId="{090B6BC4-700E-421A-A833-4D39BD451A54}" destId="{7BAB9B44-9791-4D8C-84AB-FDDE3C7FA836}" srcOrd="2" destOrd="0" presId="urn:microsoft.com/office/officeart/2005/8/layout/hProcess4"/>
    <dgm:cxn modelId="{ED63A5CB-5164-4B7C-9FC4-646FE037340B}" type="presParOf" srcId="{7BAB9B44-9791-4D8C-84AB-FDDE3C7FA836}" destId="{910BE5CD-39AF-4FB4-9455-DB20F67A1741}" srcOrd="0" destOrd="0" presId="urn:microsoft.com/office/officeart/2005/8/layout/hProcess4"/>
    <dgm:cxn modelId="{0559C1E0-4200-4174-B901-D530E1D0B8EE}" type="presParOf" srcId="{7BAB9B44-9791-4D8C-84AB-FDDE3C7FA836}" destId="{BDAA15F8-5827-4663-855F-DF8A02CCBB33}" srcOrd="1" destOrd="0" presId="urn:microsoft.com/office/officeart/2005/8/layout/hProcess4"/>
    <dgm:cxn modelId="{5C86A8EB-A9DD-4715-9A0B-BA8E903E89F8}" type="presParOf" srcId="{7BAB9B44-9791-4D8C-84AB-FDDE3C7FA836}" destId="{9EED911D-3000-4132-BC74-991E2E86E76B}" srcOrd="2" destOrd="0" presId="urn:microsoft.com/office/officeart/2005/8/layout/hProcess4"/>
    <dgm:cxn modelId="{E0B58B97-9B12-4735-B7DD-E9F9AC66FAB1}" type="presParOf" srcId="{7BAB9B44-9791-4D8C-84AB-FDDE3C7FA836}" destId="{37B1D1DC-BF22-4AEC-919D-162A1DBC5ACE}" srcOrd="3" destOrd="0" presId="urn:microsoft.com/office/officeart/2005/8/layout/hProcess4"/>
    <dgm:cxn modelId="{8857BB37-4CB0-428D-B31E-E50E3E8A7AE5}" type="presParOf" srcId="{7BAB9B44-9791-4D8C-84AB-FDDE3C7FA836}" destId="{53176F08-BBE2-4BE6-AAC2-D4B8F0364AB9}" srcOrd="4" destOrd="0" presId="urn:microsoft.com/office/officeart/2005/8/layout/hProcess4"/>
    <dgm:cxn modelId="{491CD7BE-44F9-481B-877E-630349368DB2}" type="presParOf" srcId="{090B6BC4-700E-421A-A833-4D39BD451A54}" destId="{E52964C6-23B4-4AA6-AE72-54720C53EADE}" srcOrd="3" destOrd="0" presId="urn:microsoft.com/office/officeart/2005/8/layout/hProcess4"/>
    <dgm:cxn modelId="{9F7C1EB7-3AF6-48AA-88FE-9F1A03C254C5}" type="presParOf" srcId="{090B6BC4-700E-421A-A833-4D39BD451A54}" destId="{68809CC4-6B97-4A07-84C4-6E1E30EF0683}" srcOrd="4" destOrd="0" presId="urn:microsoft.com/office/officeart/2005/8/layout/hProcess4"/>
    <dgm:cxn modelId="{0A870CE1-B1EB-4D00-AE96-803625C5A1B9}" type="presParOf" srcId="{68809CC4-6B97-4A07-84C4-6E1E30EF0683}" destId="{38811056-C5ED-46AF-9F6B-8F3502363571}" srcOrd="0" destOrd="0" presId="urn:microsoft.com/office/officeart/2005/8/layout/hProcess4"/>
    <dgm:cxn modelId="{7F475B5F-7995-4D8B-9173-4CBF8A6803A8}" type="presParOf" srcId="{68809CC4-6B97-4A07-84C4-6E1E30EF0683}" destId="{6ED6FECE-B164-4FDC-B267-CFD12CCAA7E5}" srcOrd="1" destOrd="0" presId="urn:microsoft.com/office/officeart/2005/8/layout/hProcess4"/>
    <dgm:cxn modelId="{9AFD7787-40E1-43C4-AB8D-A46B39041EA1}" type="presParOf" srcId="{68809CC4-6B97-4A07-84C4-6E1E30EF0683}" destId="{C2E47240-5C64-4BBE-9849-53CC230E0CB5}" srcOrd="2" destOrd="0" presId="urn:microsoft.com/office/officeart/2005/8/layout/hProcess4"/>
    <dgm:cxn modelId="{50A676FC-6F16-4DF5-A6DF-723C5EFAC7FB}" type="presParOf" srcId="{68809CC4-6B97-4A07-84C4-6E1E30EF0683}" destId="{3E25C657-1AD7-4840-BC6C-FF4DF912621E}" srcOrd="3" destOrd="0" presId="urn:microsoft.com/office/officeart/2005/8/layout/hProcess4"/>
    <dgm:cxn modelId="{8CCD5847-0595-4977-9515-C0AC15A10FFF}" type="presParOf" srcId="{68809CC4-6B97-4A07-84C4-6E1E30EF0683}" destId="{2504B3DA-511F-455B-8725-EFF1B9A81358}" srcOrd="4" destOrd="0" presId="urn:microsoft.com/office/officeart/2005/8/layout/hProcess4"/>
    <dgm:cxn modelId="{1C26B534-2538-4629-891C-5871E8AD9FCF}" type="presParOf" srcId="{090B6BC4-700E-421A-A833-4D39BD451A54}" destId="{EA346938-4EAC-4F46-B4DC-B08ACF6DA5FF}" srcOrd="5" destOrd="0" presId="urn:microsoft.com/office/officeart/2005/8/layout/hProcess4"/>
    <dgm:cxn modelId="{152AA09C-0D7F-4818-8E57-52A8D351E2D1}" type="presParOf" srcId="{090B6BC4-700E-421A-A833-4D39BD451A54}" destId="{FEE48F08-8B57-43CE-8568-B11DE9595197}" srcOrd="6" destOrd="0" presId="urn:microsoft.com/office/officeart/2005/8/layout/hProcess4"/>
    <dgm:cxn modelId="{35EAD1D7-2E8C-45CC-8192-C25CBBBCC7EF}" type="presParOf" srcId="{FEE48F08-8B57-43CE-8568-B11DE9595197}" destId="{1C69DD50-3B01-497F-A42F-FBDD59E3381D}" srcOrd="0" destOrd="0" presId="urn:microsoft.com/office/officeart/2005/8/layout/hProcess4"/>
    <dgm:cxn modelId="{02C4D500-DD91-43DD-A307-F18D738D64CE}" type="presParOf" srcId="{FEE48F08-8B57-43CE-8568-B11DE9595197}" destId="{962ED9BD-1D51-49F0-B794-E08F5EA20D41}" srcOrd="1" destOrd="0" presId="urn:microsoft.com/office/officeart/2005/8/layout/hProcess4"/>
    <dgm:cxn modelId="{D0210877-181B-4B80-9644-0B8206CE5318}" type="presParOf" srcId="{FEE48F08-8B57-43CE-8568-B11DE9595197}" destId="{2E260741-7BF6-4EC3-AE10-37E7130C781D}" srcOrd="2" destOrd="0" presId="urn:microsoft.com/office/officeart/2005/8/layout/hProcess4"/>
    <dgm:cxn modelId="{070D3F95-B875-44A6-A49B-03BD13AFB6D1}" type="presParOf" srcId="{FEE48F08-8B57-43CE-8568-B11DE9595197}" destId="{B9FE5FB7-5167-4736-AF89-A3ED05C5D5E9}" srcOrd="3" destOrd="0" presId="urn:microsoft.com/office/officeart/2005/8/layout/hProcess4"/>
    <dgm:cxn modelId="{161DEE0E-B18E-4EED-B7C9-C14C2C6918B9}" type="presParOf" srcId="{FEE48F08-8B57-43CE-8568-B11DE9595197}" destId="{80DFD46F-B75E-4127-8C87-43C5CC1F2789}" srcOrd="4" destOrd="0" presId="urn:microsoft.com/office/officeart/2005/8/layout/hProcess4"/>
    <dgm:cxn modelId="{78C1DA7A-95E9-4928-AAB4-C8F3857D392D}" type="presParOf" srcId="{090B6BC4-700E-421A-A833-4D39BD451A54}" destId="{7650530A-DE72-4281-A7B8-837EE205B973}" srcOrd="7" destOrd="0" presId="urn:microsoft.com/office/officeart/2005/8/layout/hProcess4"/>
    <dgm:cxn modelId="{63286D96-BE2A-49C7-B0E4-E2AE29D23F2B}" type="presParOf" srcId="{090B6BC4-700E-421A-A833-4D39BD451A54}" destId="{3C7A90F7-5880-4DD9-A02A-340F7A969B61}" srcOrd="8" destOrd="0" presId="urn:microsoft.com/office/officeart/2005/8/layout/hProcess4"/>
    <dgm:cxn modelId="{B4E03959-5919-47FD-B813-655C749BCAF0}" type="presParOf" srcId="{3C7A90F7-5880-4DD9-A02A-340F7A969B61}" destId="{42D3CF05-77FF-4751-AD7A-96C58895B58F}" srcOrd="0" destOrd="0" presId="urn:microsoft.com/office/officeart/2005/8/layout/hProcess4"/>
    <dgm:cxn modelId="{C62439B8-B495-4C65-A7AA-1BA2A83D0EAC}" type="presParOf" srcId="{3C7A90F7-5880-4DD9-A02A-340F7A969B61}" destId="{846D2A20-68D5-424B-9380-77F3510C091C}" srcOrd="1" destOrd="0" presId="urn:microsoft.com/office/officeart/2005/8/layout/hProcess4"/>
    <dgm:cxn modelId="{0D94685A-B115-4AD7-9107-F8566DAAB5E6}" type="presParOf" srcId="{3C7A90F7-5880-4DD9-A02A-340F7A969B61}" destId="{4A28742A-FAE8-4283-95D2-DDD3B32E4E23}" srcOrd="2" destOrd="0" presId="urn:microsoft.com/office/officeart/2005/8/layout/hProcess4"/>
    <dgm:cxn modelId="{DC352D25-65B2-4128-81B8-2F73101AB42A}" type="presParOf" srcId="{3C7A90F7-5880-4DD9-A02A-340F7A969B61}" destId="{F58254DA-EED1-4256-85DD-AFB11A30CBEE}" srcOrd="3" destOrd="0" presId="urn:microsoft.com/office/officeart/2005/8/layout/hProcess4"/>
    <dgm:cxn modelId="{7F1F6BDB-C4F6-4264-BFC9-4F0781D33169}" type="presParOf" srcId="{3C7A90F7-5880-4DD9-A02A-340F7A969B61}" destId="{7142F95E-B3E9-4D87-BFF8-4E90D024C3D8}"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311902-2DCF-4F03-A930-1C837E0CC6F0}" type="doc">
      <dgm:prSet loTypeId="urn:microsoft.com/office/officeart/2005/8/layout/hList7" loCatId="process" qsTypeId="urn:microsoft.com/office/officeart/2005/8/quickstyle/simple2" qsCatId="simple" csTypeId="urn:microsoft.com/office/officeart/2005/8/colors/accent1_1" csCatId="accent1" phldr="1"/>
      <dgm:spPr/>
    </dgm:pt>
    <dgm:pt modelId="{0D7F0B3E-48A9-458C-AEBA-41ED1AA15D76}">
      <dgm:prSet phldrT="[Text]"/>
      <dgm:spPr/>
      <dgm:t>
        <a:bodyPr/>
        <a:lstStyle/>
        <a:p>
          <a:pPr>
            <a:buFont typeface="Wingdings" panose="05000000000000000000" pitchFamily="2" charset="2"/>
            <a:buChar char="§"/>
          </a:pPr>
          <a:r>
            <a:rPr lang="en-US" altLang="en-US">
              <a:cs typeface="Times New Roman"/>
            </a:rPr>
            <a:t>Strengthening partnerships and expert engagement</a:t>
          </a:r>
          <a:endParaRPr lang="en-US"/>
        </a:p>
      </dgm:t>
    </dgm:pt>
    <dgm:pt modelId="{03581746-AB52-4318-A2E3-2CD47BDB2B08}" type="parTrans" cxnId="{74D9D367-1F57-462A-8712-52E96B405F0F}">
      <dgm:prSet/>
      <dgm:spPr/>
      <dgm:t>
        <a:bodyPr/>
        <a:lstStyle/>
        <a:p>
          <a:endParaRPr lang="en-US"/>
        </a:p>
      </dgm:t>
    </dgm:pt>
    <dgm:pt modelId="{71B6A172-2776-4C5B-BE1D-704275A70769}" type="sibTrans" cxnId="{74D9D367-1F57-462A-8712-52E96B405F0F}">
      <dgm:prSet/>
      <dgm:spPr/>
      <dgm:t>
        <a:bodyPr/>
        <a:lstStyle/>
        <a:p>
          <a:endParaRPr lang="en-US"/>
        </a:p>
      </dgm:t>
    </dgm:pt>
    <dgm:pt modelId="{0A9A334B-BD92-4160-87DD-1588C2FAED7C}">
      <dgm:prSet/>
      <dgm:spPr/>
      <dgm:t>
        <a:bodyPr/>
        <a:lstStyle/>
        <a:p>
          <a:r>
            <a:rPr lang="en-US" altLang="en-US">
              <a:cs typeface="Times New Roman"/>
            </a:rPr>
            <a:t>Expand access to real-world local data</a:t>
          </a:r>
        </a:p>
      </dgm:t>
    </dgm:pt>
    <dgm:pt modelId="{C28E4C4D-E421-4580-92A5-8429FEEE3699}" type="parTrans" cxnId="{D92D5034-F9D2-45F5-B235-B7B385950CED}">
      <dgm:prSet/>
      <dgm:spPr/>
      <dgm:t>
        <a:bodyPr/>
        <a:lstStyle/>
        <a:p>
          <a:endParaRPr lang="en-US"/>
        </a:p>
      </dgm:t>
    </dgm:pt>
    <dgm:pt modelId="{702F9126-6CED-49F6-96BD-02FA0960D925}" type="sibTrans" cxnId="{D92D5034-F9D2-45F5-B235-B7B385950CED}">
      <dgm:prSet/>
      <dgm:spPr/>
      <dgm:t>
        <a:bodyPr/>
        <a:lstStyle/>
        <a:p>
          <a:endParaRPr lang="en-US"/>
        </a:p>
      </dgm:t>
    </dgm:pt>
    <dgm:pt modelId="{769319E7-BB19-42A8-B963-462A2B1B22F1}">
      <dgm:prSet/>
      <dgm:spPr/>
      <dgm:t>
        <a:bodyPr/>
        <a:lstStyle/>
        <a:p>
          <a:r>
            <a:rPr lang="en-US" altLang="en-US">
              <a:cs typeface="Times New Roman"/>
            </a:rPr>
            <a:t>Enhance user training and experience</a:t>
          </a:r>
        </a:p>
      </dgm:t>
    </dgm:pt>
    <dgm:pt modelId="{04F4792A-BE8E-453A-9846-FBFF2B5C2928}" type="parTrans" cxnId="{F7C863DD-8CAA-4974-8B5D-0FF790C6273F}">
      <dgm:prSet/>
      <dgm:spPr/>
      <dgm:t>
        <a:bodyPr/>
        <a:lstStyle/>
        <a:p>
          <a:endParaRPr lang="en-US"/>
        </a:p>
      </dgm:t>
    </dgm:pt>
    <dgm:pt modelId="{187C6167-F6D5-4ACD-952E-CABDA2BE56FE}" type="sibTrans" cxnId="{F7C863DD-8CAA-4974-8B5D-0FF790C6273F}">
      <dgm:prSet/>
      <dgm:spPr/>
      <dgm:t>
        <a:bodyPr/>
        <a:lstStyle/>
        <a:p>
          <a:endParaRPr lang="en-US"/>
        </a:p>
      </dgm:t>
    </dgm:pt>
    <dgm:pt modelId="{E4A0E801-07BB-49A0-80F7-2ABDE9D9C663}">
      <dgm:prSet/>
      <dgm:spPr/>
      <dgm:t>
        <a:bodyPr/>
        <a:lstStyle/>
        <a:p>
          <a:r>
            <a:rPr lang="en-US" altLang="en-US">
              <a:cs typeface="Times New Roman"/>
            </a:rPr>
            <a:t>Integrate real-time threat intelligence</a:t>
          </a:r>
        </a:p>
      </dgm:t>
    </dgm:pt>
    <dgm:pt modelId="{6AD474BB-635E-415E-B020-3187783F8461}" type="parTrans" cxnId="{2608C9C1-0C19-410E-8CA5-9FEEA87ACF6E}">
      <dgm:prSet/>
      <dgm:spPr/>
      <dgm:t>
        <a:bodyPr/>
        <a:lstStyle/>
        <a:p>
          <a:endParaRPr lang="en-US"/>
        </a:p>
      </dgm:t>
    </dgm:pt>
    <dgm:pt modelId="{6E7E1C1B-83DA-424D-9EE6-D88DAE7B1168}" type="sibTrans" cxnId="{2608C9C1-0C19-410E-8CA5-9FEEA87ACF6E}">
      <dgm:prSet/>
      <dgm:spPr/>
      <dgm:t>
        <a:bodyPr/>
        <a:lstStyle/>
        <a:p>
          <a:endParaRPr lang="en-US"/>
        </a:p>
      </dgm:t>
    </dgm:pt>
    <dgm:pt modelId="{AC5528AC-8C05-4EEC-AAF3-659E1591D0BD}">
      <dgm:prSet/>
      <dgm:spPr/>
      <dgm:t>
        <a:bodyPr/>
        <a:lstStyle/>
        <a:p>
          <a:r>
            <a:rPr lang="en-US" altLang="en-US">
              <a:cs typeface="Times New Roman"/>
            </a:rPr>
            <a:t>Support multi-jurisdictional reporting</a:t>
          </a:r>
        </a:p>
      </dgm:t>
    </dgm:pt>
    <dgm:pt modelId="{ED07FB16-6FD2-4B91-A7D4-94F238DD95CB}" type="parTrans" cxnId="{EECD1A5B-B0DD-421F-B809-0AE9DC960121}">
      <dgm:prSet/>
      <dgm:spPr/>
      <dgm:t>
        <a:bodyPr/>
        <a:lstStyle/>
        <a:p>
          <a:endParaRPr lang="en-US"/>
        </a:p>
      </dgm:t>
    </dgm:pt>
    <dgm:pt modelId="{B307F274-B9C0-45FD-A5B5-3CCCB6AF381F}" type="sibTrans" cxnId="{EECD1A5B-B0DD-421F-B809-0AE9DC960121}">
      <dgm:prSet/>
      <dgm:spPr/>
      <dgm:t>
        <a:bodyPr/>
        <a:lstStyle/>
        <a:p>
          <a:endParaRPr lang="en-US"/>
        </a:p>
      </dgm:t>
    </dgm:pt>
    <dgm:pt modelId="{2C54BDE2-291B-4108-B3AE-DC96EE85308E}" type="pres">
      <dgm:prSet presAssocID="{7C311902-2DCF-4F03-A930-1C837E0CC6F0}" presName="Name0" presStyleCnt="0">
        <dgm:presLayoutVars>
          <dgm:dir/>
          <dgm:resizeHandles val="exact"/>
        </dgm:presLayoutVars>
      </dgm:prSet>
      <dgm:spPr/>
    </dgm:pt>
    <dgm:pt modelId="{E02CDA15-A7CD-4983-A946-ED42F0907072}" type="pres">
      <dgm:prSet presAssocID="{7C311902-2DCF-4F03-A930-1C837E0CC6F0}" presName="fgShape" presStyleLbl="fgShp" presStyleIdx="0" presStyleCnt="1"/>
      <dgm:spPr/>
    </dgm:pt>
    <dgm:pt modelId="{D3A2B7CF-1B00-4B7D-BBFD-BD65982BA21B}" type="pres">
      <dgm:prSet presAssocID="{7C311902-2DCF-4F03-A930-1C837E0CC6F0}" presName="linComp" presStyleCnt="0"/>
      <dgm:spPr/>
    </dgm:pt>
    <dgm:pt modelId="{4ABB186E-2F4A-4ED3-A431-1E43CB9F1AF3}" type="pres">
      <dgm:prSet presAssocID="{0D7F0B3E-48A9-458C-AEBA-41ED1AA15D76}" presName="compNode" presStyleCnt="0"/>
      <dgm:spPr/>
    </dgm:pt>
    <dgm:pt modelId="{4971BD7E-ED88-4205-A21E-5BC0A6C96851}" type="pres">
      <dgm:prSet presAssocID="{0D7F0B3E-48A9-458C-AEBA-41ED1AA15D76}" presName="bkgdShape" presStyleLbl="node1" presStyleIdx="0" presStyleCnt="5"/>
      <dgm:spPr/>
    </dgm:pt>
    <dgm:pt modelId="{A897A2F3-FAA1-4377-B225-A86AC22EFD33}" type="pres">
      <dgm:prSet presAssocID="{0D7F0B3E-48A9-458C-AEBA-41ED1AA15D76}" presName="nodeTx" presStyleLbl="node1" presStyleIdx="0" presStyleCnt="5">
        <dgm:presLayoutVars>
          <dgm:bulletEnabled val="1"/>
        </dgm:presLayoutVars>
      </dgm:prSet>
      <dgm:spPr/>
    </dgm:pt>
    <dgm:pt modelId="{1B1BCD7F-2CA4-49E0-9AE5-02EBFC6490C7}" type="pres">
      <dgm:prSet presAssocID="{0D7F0B3E-48A9-458C-AEBA-41ED1AA15D76}" presName="invisiNode" presStyleLbl="node1" presStyleIdx="0" presStyleCnt="5"/>
      <dgm:spPr/>
    </dgm:pt>
    <dgm:pt modelId="{592EA1F7-E45B-4B64-9359-173B45A31616}" type="pres">
      <dgm:prSet presAssocID="{0D7F0B3E-48A9-458C-AEBA-41ED1AA15D76}"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dgm:spPr>
      <dgm:extLst>
        <a:ext uri="{E40237B7-FDA0-4F09-8148-C483321AD2D9}">
          <dgm14:cNvPr xmlns:dgm14="http://schemas.microsoft.com/office/drawing/2010/diagram" id="0" name="" descr="Colleagues celebrating"/>
        </a:ext>
      </dgm:extLst>
    </dgm:pt>
    <dgm:pt modelId="{FE9108A8-CA47-4BBE-9170-EF37A71FD049}" type="pres">
      <dgm:prSet presAssocID="{71B6A172-2776-4C5B-BE1D-704275A70769}" presName="sibTrans" presStyleLbl="sibTrans2D1" presStyleIdx="0" presStyleCnt="0"/>
      <dgm:spPr/>
    </dgm:pt>
    <dgm:pt modelId="{4D2DF517-FAF9-4000-BC3E-2DD132FAEC31}" type="pres">
      <dgm:prSet presAssocID="{0A9A334B-BD92-4160-87DD-1588C2FAED7C}" presName="compNode" presStyleCnt="0"/>
      <dgm:spPr/>
    </dgm:pt>
    <dgm:pt modelId="{8B1F536E-01B3-4ACE-96B2-EF6339F5972F}" type="pres">
      <dgm:prSet presAssocID="{0A9A334B-BD92-4160-87DD-1588C2FAED7C}" presName="bkgdShape" presStyleLbl="node1" presStyleIdx="1" presStyleCnt="5"/>
      <dgm:spPr/>
    </dgm:pt>
    <dgm:pt modelId="{0F41D603-AF7B-46DE-BA34-F6EBBEC5DE3F}" type="pres">
      <dgm:prSet presAssocID="{0A9A334B-BD92-4160-87DD-1588C2FAED7C}" presName="nodeTx" presStyleLbl="node1" presStyleIdx="1" presStyleCnt="5">
        <dgm:presLayoutVars>
          <dgm:bulletEnabled val="1"/>
        </dgm:presLayoutVars>
      </dgm:prSet>
      <dgm:spPr/>
    </dgm:pt>
    <dgm:pt modelId="{77F177F4-BC1C-4C14-A69C-821A9949F17D}" type="pres">
      <dgm:prSet presAssocID="{0A9A334B-BD92-4160-87DD-1588C2FAED7C}" presName="invisiNode" presStyleLbl="node1" presStyleIdx="1" presStyleCnt="5"/>
      <dgm:spPr/>
    </dgm:pt>
    <dgm:pt modelId="{E5BBBEE3-5D98-413C-B0A7-46B9476F7924}" type="pres">
      <dgm:prSet presAssocID="{0A9A334B-BD92-4160-87DD-1588C2FAED7C}"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54000" r="-54000"/>
          </a:stretch>
        </a:blipFill>
      </dgm:spPr>
      <dgm:extLst>
        <a:ext uri="{E40237B7-FDA0-4F09-8148-C483321AD2D9}">
          <dgm14:cNvPr xmlns:dgm14="http://schemas.microsoft.com/office/drawing/2010/diagram" id="0" name="" descr="Data center interior"/>
        </a:ext>
      </dgm:extLst>
    </dgm:pt>
    <dgm:pt modelId="{934B7CA7-3755-4592-AE9A-56A1A6B7B744}" type="pres">
      <dgm:prSet presAssocID="{702F9126-6CED-49F6-96BD-02FA0960D925}" presName="sibTrans" presStyleLbl="sibTrans2D1" presStyleIdx="0" presStyleCnt="0"/>
      <dgm:spPr/>
    </dgm:pt>
    <dgm:pt modelId="{14DC8A49-C057-4BCE-83D2-A4A1171CDE3F}" type="pres">
      <dgm:prSet presAssocID="{769319E7-BB19-42A8-B963-462A2B1B22F1}" presName="compNode" presStyleCnt="0"/>
      <dgm:spPr/>
    </dgm:pt>
    <dgm:pt modelId="{6F29B23E-6829-453B-86E3-A98A1386E144}" type="pres">
      <dgm:prSet presAssocID="{769319E7-BB19-42A8-B963-462A2B1B22F1}" presName="bkgdShape" presStyleLbl="node1" presStyleIdx="2" presStyleCnt="5"/>
      <dgm:spPr/>
    </dgm:pt>
    <dgm:pt modelId="{FEC96152-7B1F-4417-A202-3A9CDC34411B}" type="pres">
      <dgm:prSet presAssocID="{769319E7-BB19-42A8-B963-462A2B1B22F1}" presName="nodeTx" presStyleLbl="node1" presStyleIdx="2" presStyleCnt="5">
        <dgm:presLayoutVars>
          <dgm:bulletEnabled val="1"/>
        </dgm:presLayoutVars>
      </dgm:prSet>
      <dgm:spPr/>
    </dgm:pt>
    <dgm:pt modelId="{43509C99-0869-4E9A-A01C-BA685AF21EC7}" type="pres">
      <dgm:prSet presAssocID="{769319E7-BB19-42A8-B963-462A2B1B22F1}" presName="invisiNode" presStyleLbl="node1" presStyleIdx="2" presStyleCnt="5"/>
      <dgm:spPr/>
    </dgm:pt>
    <dgm:pt modelId="{6745DD01-B5A6-4F51-829F-1BBC80DEF389}" type="pres">
      <dgm:prSet presAssocID="{769319E7-BB19-42A8-B963-462A2B1B22F1}"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38000" r="-38000"/>
          </a:stretch>
        </a:blipFill>
      </dgm:spPr>
      <dgm:extLst>
        <a:ext uri="{E40237B7-FDA0-4F09-8148-C483321AD2D9}">
          <dgm14:cNvPr xmlns:dgm14="http://schemas.microsoft.com/office/drawing/2010/diagram" id="0" name="" descr="Person touching screen"/>
        </a:ext>
      </dgm:extLst>
    </dgm:pt>
    <dgm:pt modelId="{0E372951-D09E-4186-A1C9-4F85DCBE58FD}" type="pres">
      <dgm:prSet presAssocID="{187C6167-F6D5-4ACD-952E-CABDA2BE56FE}" presName="sibTrans" presStyleLbl="sibTrans2D1" presStyleIdx="0" presStyleCnt="0"/>
      <dgm:spPr/>
    </dgm:pt>
    <dgm:pt modelId="{D0ED42DC-C9E1-47D1-8681-47FFFEEC7D47}" type="pres">
      <dgm:prSet presAssocID="{E4A0E801-07BB-49A0-80F7-2ABDE9D9C663}" presName="compNode" presStyleCnt="0"/>
      <dgm:spPr/>
    </dgm:pt>
    <dgm:pt modelId="{83606026-044B-48A4-8094-C0C031BF4ABA}" type="pres">
      <dgm:prSet presAssocID="{E4A0E801-07BB-49A0-80F7-2ABDE9D9C663}" presName="bkgdShape" presStyleLbl="node1" presStyleIdx="3" presStyleCnt="5"/>
      <dgm:spPr/>
    </dgm:pt>
    <dgm:pt modelId="{0F306523-78EC-46F3-ABA1-56328E83AF66}" type="pres">
      <dgm:prSet presAssocID="{E4A0E801-07BB-49A0-80F7-2ABDE9D9C663}" presName="nodeTx" presStyleLbl="node1" presStyleIdx="3" presStyleCnt="5">
        <dgm:presLayoutVars>
          <dgm:bulletEnabled val="1"/>
        </dgm:presLayoutVars>
      </dgm:prSet>
      <dgm:spPr/>
    </dgm:pt>
    <dgm:pt modelId="{B2ED9FE9-31BD-4B89-86C3-642693AE0032}" type="pres">
      <dgm:prSet presAssocID="{E4A0E801-07BB-49A0-80F7-2ABDE9D9C663}" presName="invisiNode" presStyleLbl="node1" presStyleIdx="3" presStyleCnt="5"/>
      <dgm:spPr/>
    </dgm:pt>
    <dgm:pt modelId="{04275062-F35B-43EF-A750-65D453A93D4D}" type="pres">
      <dgm:prSet presAssocID="{E4A0E801-07BB-49A0-80F7-2ABDE9D9C663}"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dgm:spPr>
      <dgm:extLst>
        <a:ext uri="{E40237B7-FDA0-4F09-8148-C483321AD2D9}">
          <dgm14:cNvPr xmlns:dgm14="http://schemas.microsoft.com/office/drawing/2010/diagram" id="0" name="" descr="Person staring at numbers"/>
        </a:ext>
      </dgm:extLst>
    </dgm:pt>
    <dgm:pt modelId="{9FE2425E-6157-42DC-89D7-DA8808D977AC}" type="pres">
      <dgm:prSet presAssocID="{6E7E1C1B-83DA-424D-9EE6-D88DAE7B1168}" presName="sibTrans" presStyleLbl="sibTrans2D1" presStyleIdx="0" presStyleCnt="0"/>
      <dgm:spPr/>
    </dgm:pt>
    <dgm:pt modelId="{1BF48707-FED4-4750-96CD-69C60C47EB7C}" type="pres">
      <dgm:prSet presAssocID="{AC5528AC-8C05-4EEC-AAF3-659E1591D0BD}" presName="compNode" presStyleCnt="0"/>
      <dgm:spPr/>
    </dgm:pt>
    <dgm:pt modelId="{99CC245C-A39A-4CCE-94E6-B31487A2F1F9}" type="pres">
      <dgm:prSet presAssocID="{AC5528AC-8C05-4EEC-AAF3-659E1591D0BD}" presName="bkgdShape" presStyleLbl="node1" presStyleIdx="4" presStyleCnt="5"/>
      <dgm:spPr/>
    </dgm:pt>
    <dgm:pt modelId="{9806588C-9C5F-4998-A9B1-8D4A1962E7D8}" type="pres">
      <dgm:prSet presAssocID="{AC5528AC-8C05-4EEC-AAF3-659E1591D0BD}" presName="nodeTx" presStyleLbl="node1" presStyleIdx="4" presStyleCnt="5">
        <dgm:presLayoutVars>
          <dgm:bulletEnabled val="1"/>
        </dgm:presLayoutVars>
      </dgm:prSet>
      <dgm:spPr/>
    </dgm:pt>
    <dgm:pt modelId="{6EB5C822-FC6B-4F87-AC48-06EB955C1F39}" type="pres">
      <dgm:prSet presAssocID="{AC5528AC-8C05-4EEC-AAF3-659E1591D0BD}" presName="invisiNode" presStyleLbl="node1" presStyleIdx="4" presStyleCnt="5"/>
      <dgm:spPr/>
    </dgm:pt>
    <dgm:pt modelId="{B215CC22-D9E1-4683-A89C-A5E3A09B34B3}" type="pres">
      <dgm:prSet presAssocID="{AC5528AC-8C05-4EEC-AAF3-659E1591D0BD}"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38000" r="-38000"/>
          </a:stretch>
        </a:blipFill>
      </dgm:spPr>
      <dgm:extLst>
        <a:ext uri="{E40237B7-FDA0-4F09-8148-C483321AD2D9}">
          <dgm14:cNvPr xmlns:dgm14="http://schemas.microsoft.com/office/drawing/2010/diagram" id="0" name="" descr="City lights focused in magnifying glass"/>
        </a:ext>
      </dgm:extLst>
    </dgm:pt>
  </dgm:ptLst>
  <dgm:cxnLst>
    <dgm:cxn modelId="{9AE44603-7260-4981-B4FF-24C351EE67A1}" type="presOf" srcId="{6E7E1C1B-83DA-424D-9EE6-D88DAE7B1168}" destId="{9FE2425E-6157-42DC-89D7-DA8808D977AC}" srcOrd="0" destOrd="0" presId="urn:microsoft.com/office/officeart/2005/8/layout/hList7"/>
    <dgm:cxn modelId="{D1132434-74AC-462C-A7B9-DCBE8858D47D}" type="presOf" srcId="{AC5528AC-8C05-4EEC-AAF3-659E1591D0BD}" destId="{9806588C-9C5F-4998-A9B1-8D4A1962E7D8}" srcOrd="1" destOrd="0" presId="urn:microsoft.com/office/officeart/2005/8/layout/hList7"/>
    <dgm:cxn modelId="{D92D5034-F9D2-45F5-B235-B7B385950CED}" srcId="{7C311902-2DCF-4F03-A930-1C837E0CC6F0}" destId="{0A9A334B-BD92-4160-87DD-1588C2FAED7C}" srcOrd="1" destOrd="0" parTransId="{C28E4C4D-E421-4580-92A5-8429FEEE3699}" sibTransId="{702F9126-6CED-49F6-96BD-02FA0960D925}"/>
    <dgm:cxn modelId="{EECD1A5B-B0DD-421F-B809-0AE9DC960121}" srcId="{7C311902-2DCF-4F03-A930-1C837E0CC6F0}" destId="{AC5528AC-8C05-4EEC-AAF3-659E1591D0BD}" srcOrd="4" destOrd="0" parTransId="{ED07FB16-6FD2-4B91-A7D4-94F238DD95CB}" sibTransId="{B307F274-B9C0-45FD-A5B5-3CCCB6AF381F}"/>
    <dgm:cxn modelId="{74D9D367-1F57-462A-8712-52E96B405F0F}" srcId="{7C311902-2DCF-4F03-A930-1C837E0CC6F0}" destId="{0D7F0B3E-48A9-458C-AEBA-41ED1AA15D76}" srcOrd="0" destOrd="0" parTransId="{03581746-AB52-4318-A2E3-2CD47BDB2B08}" sibTransId="{71B6A172-2776-4C5B-BE1D-704275A70769}"/>
    <dgm:cxn modelId="{EACFB670-7D97-45A3-B469-2C2AFBD0A10D}" type="presOf" srcId="{71B6A172-2776-4C5B-BE1D-704275A70769}" destId="{FE9108A8-CA47-4BBE-9170-EF37A71FD049}" srcOrd="0" destOrd="0" presId="urn:microsoft.com/office/officeart/2005/8/layout/hList7"/>
    <dgm:cxn modelId="{7EC26A72-935F-44C9-B674-37CA6DFEB413}" type="presOf" srcId="{187C6167-F6D5-4ACD-952E-CABDA2BE56FE}" destId="{0E372951-D09E-4186-A1C9-4F85DCBE58FD}" srcOrd="0" destOrd="0" presId="urn:microsoft.com/office/officeart/2005/8/layout/hList7"/>
    <dgm:cxn modelId="{98DC3D84-11D6-405F-9B6B-E644193F6EE8}" type="presOf" srcId="{0D7F0B3E-48A9-458C-AEBA-41ED1AA15D76}" destId="{4971BD7E-ED88-4205-A21E-5BC0A6C96851}" srcOrd="0" destOrd="0" presId="urn:microsoft.com/office/officeart/2005/8/layout/hList7"/>
    <dgm:cxn modelId="{FB0F2394-0593-4BEE-9F20-7D1A3980EC28}" type="presOf" srcId="{0A9A334B-BD92-4160-87DD-1588C2FAED7C}" destId="{0F41D603-AF7B-46DE-BA34-F6EBBEC5DE3F}" srcOrd="1" destOrd="0" presId="urn:microsoft.com/office/officeart/2005/8/layout/hList7"/>
    <dgm:cxn modelId="{5A835E97-2FAF-42D3-8648-A1ACE0DF2EF7}" type="presOf" srcId="{769319E7-BB19-42A8-B963-462A2B1B22F1}" destId="{6F29B23E-6829-453B-86E3-A98A1386E144}" srcOrd="0" destOrd="0" presId="urn:microsoft.com/office/officeart/2005/8/layout/hList7"/>
    <dgm:cxn modelId="{E261919A-E1DB-43F6-AFBD-4420FF2446DC}" type="presOf" srcId="{0A9A334B-BD92-4160-87DD-1588C2FAED7C}" destId="{8B1F536E-01B3-4ACE-96B2-EF6339F5972F}" srcOrd="0" destOrd="0" presId="urn:microsoft.com/office/officeart/2005/8/layout/hList7"/>
    <dgm:cxn modelId="{6D0B139C-D0AB-43C0-8632-CE3145BABC2D}" type="presOf" srcId="{AC5528AC-8C05-4EEC-AAF3-659E1591D0BD}" destId="{99CC245C-A39A-4CCE-94E6-B31487A2F1F9}" srcOrd="0" destOrd="0" presId="urn:microsoft.com/office/officeart/2005/8/layout/hList7"/>
    <dgm:cxn modelId="{02FF3CBD-C877-4F9C-8928-A79BEB539D61}" type="presOf" srcId="{E4A0E801-07BB-49A0-80F7-2ABDE9D9C663}" destId="{83606026-044B-48A4-8094-C0C031BF4ABA}" srcOrd="0" destOrd="0" presId="urn:microsoft.com/office/officeart/2005/8/layout/hList7"/>
    <dgm:cxn modelId="{2608C9C1-0C19-410E-8CA5-9FEEA87ACF6E}" srcId="{7C311902-2DCF-4F03-A930-1C837E0CC6F0}" destId="{E4A0E801-07BB-49A0-80F7-2ABDE9D9C663}" srcOrd="3" destOrd="0" parTransId="{6AD474BB-635E-415E-B020-3187783F8461}" sibTransId="{6E7E1C1B-83DA-424D-9EE6-D88DAE7B1168}"/>
    <dgm:cxn modelId="{F92BB9CB-1BA9-4F6B-89FB-24FD4D4C09FD}" type="presOf" srcId="{E4A0E801-07BB-49A0-80F7-2ABDE9D9C663}" destId="{0F306523-78EC-46F3-ABA1-56328E83AF66}" srcOrd="1" destOrd="0" presId="urn:microsoft.com/office/officeart/2005/8/layout/hList7"/>
    <dgm:cxn modelId="{A72124D7-8D57-45DD-B244-6563C113C86A}" type="presOf" srcId="{702F9126-6CED-49F6-96BD-02FA0960D925}" destId="{934B7CA7-3755-4592-AE9A-56A1A6B7B744}" srcOrd="0" destOrd="0" presId="urn:microsoft.com/office/officeart/2005/8/layout/hList7"/>
    <dgm:cxn modelId="{F7C863DD-8CAA-4974-8B5D-0FF790C6273F}" srcId="{7C311902-2DCF-4F03-A930-1C837E0CC6F0}" destId="{769319E7-BB19-42A8-B963-462A2B1B22F1}" srcOrd="2" destOrd="0" parTransId="{04F4792A-BE8E-453A-9846-FBFF2B5C2928}" sibTransId="{187C6167-F6D5-4ACD-952E-CABDA2BE56FE}"/>
    <dgm:cxn modelId="{B33837E3-BE1F-49CC-9268-A67E30CE718C}" type="presOf" srcId="{769319E7-BB19-42A8-B963-462A2B1B22F1}" destId="{FEC96152-7B1F-4417-A202-3A9CDC34411B}" srcOrd="1" destOrd="0" presId="urn:microsoft.com/office/officeart/2005/8/layout/hList7"/>
    <dgm:cxn modelId="{D9E1DFE8-AEB1-41B1-8AD8-F24E58627544}" type="presOf" srcId="{0D7F0B3E-48A9-458C-AEBA-41ED1AA15D76}" destId="{A897A2F3-FAA1-4377-B225-A86AC22EFD33}" srcOrd="1" destOrd="0" presId="urn:microsoft.com/office/officeart/2005/8/layout/hList7"/>
    <dgm:cxn modelId="{ACDCDEFD-C290-4D25-AECC-845B75B7FCE9}" type="presOf" srcId="{7C311902-2DCF-4F03-A930-1C837E0CC6F0}" destId="{2C54BDE2-291B-4108-B3AE-DC96EE85308E}" srcOrd="0" destOrd="0" presId="urn:microsoft.com/office/officeart/2005/8/layout/hList7"/>
    <dgm:cxn modelId="{C8664D86-379F-49FE-BB71-B96014CAE24C}" type="presParOf" srcId="{2C54BDE2-291B-4108-B3AE-DC96EE85308E}" destId="{E02CDA15-A7CD-4983-A946-ED42F0907072}" srcOrd="0" destOrd="0" presId="urn:microsoft.com/office/officeart/2005/8/layout/hList7"/>
    <dgm:cxn modelId="{79F42012-4C0C-4BEE-8676-48DF5C6F28CB}" type="presParOf" srcId="{2C54BDE2-291B-4108-B3AE-DC96EE85308E}" destId="{D3A2B7CF-1B00-4B7D-BBFD-BD65982BA21B}" srcOrd="1" destOrd="0" presId="urn:microsoft.com/office/officeart/2005/8/layout/hList7"/>
    <dgm:cxn modelId="{0E57D168-015C-49D2-9F55-B6B335DA4E18}" type="presParOf" srcId="{D3A2B7CF-1B00-4B7D-BBFD-BD65982BA21B}" destId="{4ABB186E-2F4A-4ED3-A431-1E43CB9F1AF3}" srcOrd="0" destOrd="0" presId="urn:microsoft.com/office/officeart/2005/8/layout/hList7"/>
    <dgm:cxn modelId="{B832CE2B-5A0D-4FEE-BFBF-1C02B78F6A13}" type="presParOf" srcId="{4ABB186E-2F4A-4ED3-A431-1E43CB9F1AF3}" destId="{4971BD7E-ED88-4205-A21E-5BC0A6C96851}" srcOrd="0" destOrd="0" presId="urn:microsoft.com/office/officeart/2005/8/layout/hList7"/>
    <dgm:cxn modelId="{679E0FFC-2A55-4642-AC97-7C4570AA48E8}" type="presParOf" srcId="{4ABB186E-2F4A-4ED3-A431-1E43CB9F1AF3}" destId="{A897A2F3-FAA1-4377-B225-A86AC22EFD33}" srcOrd="1" destOrd="0" presId="urn:microsoft.com/office/officeart/2005/8/layout/hList7"/>
    <dgm:cxn modelId="{ECB2F840-55A6-4B7B-857E-568FD92CFBBB}" type="presParOf" srcId="{4ABB186E-2F4A-4ED3-A431-1E43CB9F1AF3}" destId="{1B1BCD7F-2CA4-49E0-9AE5-02EBFC6490C7}" srcOrd="2" destOrd="0" presId="urn:microsoft.com/office/officeart/2005/8/layout/hList7"/>
    <dgm:cxn modelId="{9152CE8D-FC14-42B8-A434-CF42AE85F7F9}" type="presParOf" srcId="{4ABB186E-2F4A-4ED3-A431-1E43CB9F1AF3}" destId="{592EA1F7-E45B-4B64-9359-173B45A31616}" srcOrd="3" destOrd="0" presId="urn:microsoft.com/office/officeart/2005/8/layout/hList7"/>
    <dgm:cxn modelId="{938807AC-50A3-4F8C-A255-FC703425E032}" type="presParOf" srcId="{D3A2B7CF-1B00-4B7D-BBFD-BD65982BA21B}" destId="{FE9108A8-CA47-4BBE-9170-EF37A71FD049}" srcOrd="1" destOrd="0" presId="urn:microsoft.com/office/officeart/2005/8/layout/hList7"/>
    <dgm:cxn modelId="{E31DBB6B-C64D-4B88-8041-A65482E4A242}" type="presParOf" srcId="{D3A2B7CF-1B00-4B7D-BBFD-BD65982BA21B}" destId="{4D2DF517-FAF9-4000-BC3E-2DD132FAEC31}" srcOrd="2" destOrd="0" presId="urn:microsoft.com/office/officeart/2005/8/layout/hList7"/>
    <dgm:cxn modelId="{22979B77-3E38-49ED-85D5-ECB888F4719F}" type="presParOf" srcId="{4D2DF517-FAF9-4000-BC3E-2DD132FAEC31}" destId="{8B1F536E-01B3-4ACE-96B2-EF6339F5972F}" srcOrd="0" destOrd="0" presId="urn:microsoft.com/office/officeart/2005/8/layout/hList7"/>
    <dgm:cxn modelId="{504E7E40-F8A1-4111-B8BD-7E51AF65931F}" type="presParOf" srcId="{4D2DF517-FAF9-4000-BC3E-2DD132FAEC31}" destId="{0F41D603-AF7B-46DE-BA34-F6EBBEC5DE3F}" srcOrd="1" destOrd="0" presId="urn:microsoft.com/office/officeart/2005/8/layout/hList7"/>
    <dgm:cxn modelId="{2C5069B0-0DE4-46E6-A549-82E963E2375F}" type="presParOf" srcId="{4D2DF517-FAF9-4000-BC3E-2DD132FAEC31}" destId="{77F177F4-BC1C-4C14-A69C-821A9949F17D}" srcOrd="2" destOrd="0" presId="urn:microsoft.com/office/officeart/2005/8/layout/hList7"/>
    <dgm:cxn modelId="{E4EAFDE3-C472-448A-8A8B-5160E35064EB}" type="presParOf" srcId="{4D2DF517-FAF9-4000-BC3E-2DD132FAEC31}" destId="{E5BBBEE3-5D98-413C-B0A7-46B9476F7924}" srcOrd="3" destOrd="0" presId="urn:microsoft.com/office/officeart/2005/8/layout/hList7"/>
    <dgm:cxn modelId="{FFD6EA6E-0C1C-435A-A0DA-B1F9E21AE928}" type="presParOf" srcId="{D3A2B7CF-1B00-4B7D-BBFD-BD65982BA21B}" destId="{934B7CA7-3755-4592-AE9A-56A1A6B7B744}" srcOrd="3" destOrd="0" presId="urn:microsoft.com/office/officeart/2005/8/layout/hList7"/>
    <dgm:cxn modelId="{DEE5F99E-DF33-4494-B4A6-E8C8F7EF7DE5}" type="presParOf" srcId="{D3A2B7CF-1B00-4B7D-BBFD-BD65982BA21B}" destId="{14DC8A49-C057-4BCE-83D2-A4A1171CDE3F}" srcOrd="4" destOrd="0" presId="urn:microsoft.com/office/officeart/2005/8/layout/hList7"/>
    <dgm:cxn modelId="{8E9975C2-DF61-4D35-AE65-A6591EB7196E}" type="presParOf" srcId="{14DC8A49-C057-4BCE-83D2-A4A1171CDE3F}" destId="{6F29B23E-6829-453B-86E3-A98A1386E144}" srcOrd="0" destOrd="0" presId="urn:microsoft.com/office/officeart/2005/8/layout/hList7"/>
    <dgm:cxn modelId="{3666092E-F91F-4B73-9898-EA40DB5D3C60}" type="presParOf" srcId="{14DC8A49-C057-4BCE-83D2-A4A1171CDE3F}" destId="{FEC96152-7B1F-4417-A202-3A9CDC34411B}" srcOrd="1" destOrd="0" presId="urn:microsoft.com/office/officeart/2005/8/layout/hList7"/>
    <dgm:cxn modelId="{AB5F16A8-3089-4B5D-A2B8-37597C6AB2D2}" type="presParOf" srcId="{14DC8A49-C057-4BCE-83D2-A4A1171CDE3F}" destId="{43509C99-0869-4E9A-A01C-BA685AF21EC7}" srcOrd="2" destOrd="0" presId="urn:microsoft.com/office/officeart/2005/8/layout/hList7"/>
    <dgm:cxn modelId="{8E8B5841-3410-453A-B6CE-6C73486A4623}" type="presParOf" srcId="{14DC8A49-C057-4BCE-83D2-A4A1171CDE3F}" destId="{6745DD01-B5A6-4F51-829F-1BBC80DEF389}" srcOrd="3" destOrd="0" presId="urn:microsoft.com/office/officeart/2005/8/layout/hList7"/>
    <dgm:cxn modelId="{0326E63C-EC07-45BF-A205-8171403FAC6B}" type="presParOf" srcId="{D3A2B7CF-1B00-4B7D-BBFD-BD65982BA21B}" destId="{0E372951-D09E-4186-A1C9-4F85DCBE58FD}" srcOrd="5" destOrd="0" presId="urn:microsoft.com/office/officeart/2005/8/layout/hList7"/>
    <dgm:cxn modelId="{5128A9C4-AC7A-4032-9663-2C5E38F3494D}" type="presParOf" srcId="{D3A2B7CF-1B00-4B7D-BBFD-BD65982BA21B}" destId="{D0ED42DC-C9E1-47D1-8681-47FFFEEC7D47}" srcOrd="6" destOrd="0" presId="urn:microsoft.com/office/officeart/2005/8/layout/hList7"/>
    <dgm:cxn modelId="{DFE0700B-DDCA-4CDF-878B-76DB40098F80}" type="presParOf" srcId="{D0ED42DC-C9E1-47D1-8681-47FFFEEC7D47}" destId="{83606026-044B-48A4-8094-C0C031BF4ABA}" srcOrd="0" destOrd="0" presId="urn:microsoft.com/office/officeart/2005/8/layout/hList7"/>
    <dgm:cxn modelId="{B1C198BC-53D2-41BD-80C1-17616EED3D5C}" type="presParOf" srcId="{D0ED42DC-C9E1-47D1-8681-47FFFEEC7D47}" destId="{0F306523-78EC-46F3-ABA1-56328E83AF66}" srcOrd="1" destOrd="0" presId="urn:microsoft.com/office/officeart/2005/8/layout/hList7"/>
    <dgm:cxn modelId="{02AA5DAF-55CA-42DB-A129-9E488163C742}" type="presParOf" srcId="{D0ED42DC-C9E1-47D1-8681-47FFFEEC7D47}" destId="{B2ED9FE9-31BD-4B89-86C3-642693AE0032}" srcOrd="2" destOrd="0" presId="urn:microsoft.com/office/officeart/2005/8/layout/hList7"/>
    <dgm:cxn modelId="{9CE39126-6A7A-45D2-B9B4-BD7955015B1F}" type="presParOf" srcId="{D0ED42DC-C9E1-47D1-8681-47FFFEEC7D47}" destId="{04275062-F35B-43EF-A750-65D453A93D4D}" srcOrd="3" destOrd="0" presId="urn:microsoft.com/office/officeart/2005/8/layout/hList7"/>
    <dgm:cxn modelId="{C1D3EA71-FB35-46C0-B818-FCEE46E11060}" type="presParOf" srcId="{D3A2B7CF-1B00-4B7D-BBFD-BD65982BA21B}" destId="{9FE2425E-6157-42DC-89D7-DA8808D977AC}" srcOrd="7" destOrd="0" presId="urn:microsoft.com/office/officeart/2005/8/layout/hList7"/>
    <dgm:cxn modelId="{40DFCF50-33BA-486C-911E-49A43796D5EB}" type="presParOf" srcId="{D3A2B7CF-1B00-4B7D-BBFD-BD65982BA21B}" destId="{1BF48707-FED4-4750-96CD-69C60C47EB7C}" srcOrd="8" destOrd="0" presId="urn:microsoft.com/office/officeart/2005/8/layout/hList7"/>
    <dgm:cxn modelId="{79C30963-9783-4A30-BA28-6A4E7AB8A9A5}" type="presParOf" srcId="{1BF48707-FED4-4750-96CD-69C60C47EB7C}" destId="{99CC245C-A39A-4CCE-94E6-B31487A2F1F9}" srcOrd="0" destOrd="0" presId="urn:microsoft.com/office/officeart/2005/8/layout/hList7"/>
    <dgm:cxn modelId="{74250DDC-75EB-473D-B0A0-50B6F27F9415}" type="presParOf" srcId="{1BF48707-FED4-4750-96CD-69C60C47EB7C}" destId="{9806588C-9C5F-4998-A9B1-8D4A1962E7D8}" srcOrd="1" destOrd="0" presId="urn:microsoft.com/office/officeart/2005/8/layout/hList7"/>
    <dgm:cxn modelId="{73A2B160-7A53-41D0-BC5C-0727514ADD78}" type="presParOf" srcId="{1BF48707-FED4-4750-96CD-69C60C47EB7C}" destId="{6EB5C822-FC6B-4F87-AC48-06EB955C1F39}" srcOrd="2" destOrd="0" presId="urn:microsoft.com/office/officeart/2005/8/layout/hList7"/>
    <dgm:cxn modelId="{671844BC-A630-4BAA-8FAF-BDE0AA188B66}" type="presParOf" srcId="{1BF48707-FED4-4750-96CD-69C60C47EB7C}" destId="{B215CC22-D9E1-4683-A89C-A5E3A09B34B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CCF03-7BF7-4CB6-9EF9-B0678C921759}">
      <dsp:nvSpPr>
        <dsp:cNvPr id="0" name=""/>
        <dsp:cNvSpPr/>
      </dsp:nvSpPr>
      <dsp:spPr>
        <a:xfrm>
          <a:off x="2587" y="1507627"/>
          <a:ext cx="783930" cy="64657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57150" lvl="1" indent="-57150" algn="l" defTabSz="266700">
            <a:lnSpc>
              <a:spcPct val="90000"/>
            </a:lnSpc>
            <a:spcBef>
              <a:spcPct val="0"/>
            </a:spcBef>
            <a:spcAft>
              <a:spcPct val="15000"/>
            </a:spcAft>
            <a:buChar char="•"/>
          </a:pPr>
          <a:r>
            <a:rPr lang="en-US" sz="600" kern="1200"/>
            <a:t>Kick-off</a:t>
          </a:r>
        </a:p>
      </dsp:txBody>
      <dsp:txXfrm>
        <a:off x="17467" y="1522507"/>
        <a:ext cx="754170" cy="478265"/>
      </dsp:txXfrm>
    </dsp:sp>
    <dsp:sp modelId="{31283F1B-82BA-4C33-BEC6-55BDCC68162F}">
      <dsp:nvSpPr>
        <dsp:cNvPr id="0" name=""/>
        <dsp:cNvSpPr/>
      </dsp:nvSpPr>
      <dsp:spPr>
        <a:xfrm>
          <a:off x="456806" y="1710723"/>
          <a:ext cx="791992" cy="791992"/>
        </a:xfrm>
        <a:prstGeom prst="leftCircularArrow">
          <a:avLst>
            <a:gd name="adj1" fmla="val 2245"/>
            <a:gd name="adj2" fmla="val 270470"/>
            <a:gd name="adj3" fmla="val 2045981"/>
            <a:gd name="adj4" fmla="val 9024489"/>
            <a:gd name="adj5" fmla="val 2619"/>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56D583B-9C37-4369-8B85-FD4A2C8B9056}">
      <dsp:nvSpPr>
        <dsp:cNvPr id="0" name=""/>
        <dsp:cNvSpPr/>
      </dsp:nvSpPr>
      <dsp:spPr>
        <a:xfrm>
          <a:off x="176794" y="2015653"/>
          <a:ext cx="696826" cy="2771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March</a:t>
          </a:r>
        </a:p>
      </dsp:txBody>
      <dsp:txXfrm>
        <a:off x="184910" y="2023769"/>
        <a:ext cx="680594" cy="260872"/>
      </dsp:txXfrm>
    </dsp:sp>
    <dsp:sp modelId="{BDAA15F8-5827-4663-855F-DF8A02CCBB33}">
      <dsp:nvSpPr>
        <dsp:cNvPr id="0" name=""/>
        <dsp:cNvSpPr/>
      </dsp:nvSpPr>
      <dsp:spPr>
        <a:xfrm>
          <a:off x="958285" y="1507627"/>
          <a:ext cx="783930" cy="64657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57150" lvl="1" indent="-57150" algn="l" defTabSz="266700">
            <a:lnSpc>
              <a:spcPct val="90000"/>
            </a:lnSpc>
            <a:spcBef>
              <a:spcPct val="0"/>
            </a:spcBef>
            <a:spcAft>
              <a:spcPct val="15000"/>
            </a:spcAft>
            <a:buChar char="•"/>
          </a:pPr>
          <a:r>
            <a:rPr lang="en-US" sz="600" kern="1200"/>
            <a:t>Basic website framework and functionality</a:t>
          </a:r>
        </a:p>
      </dsp:txBody>
      <dsp:txXfrm>
        <a:off x="973165" y="1661060"/>
        <a:ext cx="754170" cy="478265"/>
      </dsp:txXfrm>
    </dsp:sp>
    <dsp:sp modelId="{E52964C6-23B4-4AA6-AE72-54720C53EADE}">
      <dsp:nvSpPr>
        <dsp:cNvPr id="0" name=""/>
        <dsp:cNvSpPr/>
      </dsp:nvSpPr>
      <dsp:spPr>
        <a:xfrm>
          <a:off x="1405972" y="1133765"/>
          <a:ext cx="892161" cy="892161"/>
        </a:xfrm>
        <a:prstGeom prst="circularArrow">
          <a:avLst>
            <a:gd name="adj1" fmla="val 1993"/>
            <a:gd name="adj2" fmla="val 238719"/>
            <a:gd name="adj3" fmla="val 19585770"/>
            <a:gd name="adj4" fmla="val 12575511"/>
            <a:gd name="adj5" fmla="val 2325"/>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7B1D1DC-BF22-4AEC-919D-162A1DBC5ACE}">
      <dsp:nvSpPr>
        <dsp:cNvPr id="0" name=""/>
        <dsp:cNvSpPr/>
      </dsp:nvSpPr>
      <dsp:spPr>
        <a:xfrm>
          <a:off x="1132492" y="1369075"/>
          <a:ext cx="696826" cy="2771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April</a:t>
          </a:r>
        </a:p>
      </dsp:txBody>
      <dsp:txXfrm>
        <a:off x="1140608" y="1377191"/>
        <a:ext cx="680594" cy="260872"/>
      </dsp:txXfrm>
    </dsp:sp>
    <dsp:sp modelId="{6ED6FECE-B164-4FDC-B267-CFD12CCAA7E5}">
      <dsp:nvSpPr>
        <dsp:cNvPr id="0" name=""/>
        <dsp:cNvSpPr/>
      </dsp:nvSpPr>
      <dsp:spPr>
        <a:xfrm>
          <a:off x="1913983" y="1507627"/>
          <a:ext cx="783930" cy="64657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57150" lvl="1" indent="-57150" algn="l" defTabSz="266700">
            <a:lnSpc>
              <a:spcPct val="90000"/>
            </a:lnSpc>
            <a:spcBef>
              <a:spcPct val="0"/>
            </a:spcBef>
            <a:spcAft>
              <a:spcPct val="15000"/>
            </a:spcAft>
            <a:buChar char="•"/>
          </a:pPr>
          <a:r>
            <a:rPr lang="en-US" sz="600" kern="1200"/>
            <a:t>Enhance functionality</a:t>
          </a:r>
        </a:p>
      </dsp:txBody>
      <dsp:txXfrm>
        <a:off x="1928863" y="1522507"/>
        <a:ext cx="754170" cy="478265"/>
      </dsp:txXfrm>
    </dsp:sp>
    <dsp:sp modelId="{EA346938-4EAC-4F46-B4DC-B08ACF6DA5FF}">
      <dsp:nvSpPr>
        <dsp:cNvPr id="0" name=""/>
        <dsp:cNvSpPr/>
      </dsp:nvSpPr>
      <dsp:spPr>
        <a:xfrm>
          <a:off x="2368202" y="1710723"/>
          <a:ext cx="791992" cy="791992"/>
        </a:xfrm>
        <a:prstGeom prst="leftCircularArrow">
          <a:avLst>
            <a:gd name="adj1" fmla="val 2245"/>
            <a:gd name="adj2" fmla="val 270470"/>
            <a:gd name="adj3" fmla="val 2045981"/>
            <a:gd name="adj4" fmla="val 9024489"/>
            <a:gd name="adj5" fmla="val 2619"/>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E25C657-1AD7-4840-BC6C-FF4DF912621E}">
      <dsp:nvSpPr>
        <dsp:cNvPr id="0" name=""/>
        <dsp:cNvSpPr/>
      </dsp:nvSpPr>
      <dsp:spPr>
        <a:xfrm>
          <a:off x="2088189" y="2015653"/>
          <a:ext cx="696826" cy="2771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May</a:t>
          </a:r>
        </a:p>
      </dsp:txBody>
      <dsp:txXfrm>
        <a:off x="2096305" y="2023769"/>
        <a:ext cx="680594" cy="260872"/>
      </dsp:txXfrm>
    </dsp:sp>
    <dsp:sp modelId="{962ED9BD-1D51-49F0-B794-E08F5EA20D41}">
      <dsp:nvSpPr>
        <dsp:cNvPr id="0" name=""/>
        <dsp:cNvSpPr/>
      </dsp:nvSpPr>
      <dsp:spPr>
        <a:xfrm>
          <a:off x="2869681" y="1507627"/>
          <a:ext cx="783930" cy="64657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57150" lvl="1" indent="-57150" algn="l" defTabSz="266700">
            <a:lnSpc>
              <a:spcPct val="90000"/>
            </a:lnSpc>
            <a:spcBef>
              <a:spcPct val="0"/>
            </a:spcBef>
            <a:spcAft>
              <a:spcPct val="15000"/>
            </a:spcAft>
            <a:buChar char="•"/>
          </a:pPr>
          <a:r>
            <a:rPr lang="en-US" sz="600" kern="1200"/>
            <a:t>Evaluation of classification models framework</a:t>
          </a:r>
        </a:p>
        <a:p>
          <a:pPr marL="57150" lvl="1" indent="-57150" algn="l" defTabSz="266700">
            <a:lnSpc>
              <a:spcPct val="90000"/>
            </a:lnSpc>
            <a:spcBef>
              <a:spcPct val="0"/>
            </a:spcBef>
            <a:spcAft>
              <a:spcPct val="15000"/>
            </a:spcAft>
            <a:buChar char="•"/>
          </a:pPr>
          <a:r>
            <a:rPr lang="en-US" sz="600" kern="1200"/>
            <a:t>LLM Advisor</a:t>
          </a:r>
        </a:p>
      </dsp:txBody>
      <dsp:txXfrm>
        <a:off x="2884561" y="1661060"/>
        <a:ext cx="754170" cy="478265"/>
      </dsp:txXfrm>
    </dsp:sp>
    <dsp:sp modelId="{7650530A-DE72-4281-A7B8-837EE205B973}">
      <dsp:nvSpPr>
        <dsp:cNvPr id="0" name=""/>
        <dsp:cNvSpPr/>
      </dsp:nvSpPr>
      <dsp:spPr>
        <a:xfrm>
          <a:off x="3317368" y="1133765"/>
          <a:ext cx="892161" cy="892161"/>
        </a:xfrm>
        <a:prstGeom prst="circularArrow">
          <a:avLst>
            <a:gd name="adj1" fmla="val 1993"/>
            <a:gd name="adj2" fmla="val 238719"/>
            <a:gd name="adj3" fmla="val 19585770"/>
            <a:gd name="adj4" fmla="val 12575511"/>
            <a:gd name="adj5" fmla="val 2325"/>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9FE5FB7-5167-4736-AF89-A3ED05C5D5E9}">
      <dsp:nvSpPr>
        <dsp:cNvPr id="0" name=""/>
        <dsp:cNvSpPr/>
      </dsp:nvSpPr>
      <dsp:spPr>
        <a:xfrm>
          <a:off x="3043887" y="1369075"/>
          <a:ext cx="696826" cy="2771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June</a:t>
          </a:r>
        </a:p>
      </dsp:txBody>
      <dsp:txXfrm>
        <a:off x="3052003" y="1377191"/>
        <a:ext cx="680594" cy="260872"/>
      </dsp:txXfrm>
    </dsp:sp>
    <dsp:sp modelId="{846D2A20-68D5-424B-9380-77F3510C091C}">
      <dsp:nvSpPr>
        <dsp:cNvPr id="0" name=""/>
        <dsp:cNvSpPr/>
      </dsp:nvSpPr>
      <dsp:spPr>
        <a:xfrm>
          <a:off x="3825379" y="1507627"/>
          <a:ext cx="783930" cy="64657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57150" lvl="1" indent="-57150" algn="l" defTabSz="266700">
            <a:lnSpc>
              <a:spcPct val="90000"/>
            </a:lnSpc>
            <a:spcBef>
              <a:spcPct val="0"/>
            </a:spcBef>
            <a:spcAft>
              <a:spcPct val="15000"/>
            </a:spcAft>
            <a:buChar char="•"/>
          </a:pPr>
          <a:r>
            <a:rPr lang="en-US" sz="600" kern="1200"/>
            <a:t>Proof of Concept</a:t>
          </a:r>
        </a:p>
        <a:p>
          <a:pPr marL="57150" lvl="1" indent="-57150" algn="l" defTabSz="266700">
            <a:lnSpc>
              <a:spcPct val="90000"/>
            </a:lnSpc>
            <a:spcBef>
              <a:spcPct val="0"/>
            </a:spcBef>
            <a:spcAft>
              <a:spcPct val="15000"/>
            </a:spcAft>
            <a:buChar char="•"/>
          </a:pPr>
          <a:r>
            <a:rPr lang="en-US" sz="600" kern="1200"/>
            <a:t>UAT</a:t>
          </a:r>
        </a:p>
      </dsp:txBody>
      <dsp:txXfrm>
        <a:off x="3840259" y="1522507"/>
        <a:ext cx="754170" cy="478265"/>
      </dsp:txXfrm>
    </dsp:sp>
    <dsp:sp modelId="{F58254DA-EED1-4256-85DD-AFB11A30CBEE}">
      <dsp:nvSpPr>
        <dsp:cNvPr id="0" name=""/>
        <dsp:cNvSpPr/>
      </dsp:nvSpPr>
      <dsp:spPr>
        <a:xfrm>
          <a:off x="3999585" y="2015653"/>
          <a:ext cx="696826" cy="277104"/>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July</a:t>
          </a:r>
        </a:p>
      </dsp:txBody>
      <dsp:txXfrm>
        <a:off x="4007701" y="2023769"/>
        <a:ext cx="680594" cy="260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1BD7E-ED88-4205-A21E-5BC0A6C96851}">
      <dsp:nvSpPr>
        <dsp:cNvPr id="0" name=""/>
        <dsp:cNvSpPr/>
      </dsp:nvSpPr>
      <dsp:spPr>
        <a:xfrm>
          <a:off x="0" y="0"/>
          <a:ext cx="1562695" cy="517475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Font typeface="Wingdings" panose="05000000000000000000" pitchFamily="2" charset="2"/>
            <a:buNone/>
          </a:pPr>
          <a:r>
            <a:rPr lang="en-US" altLang="en-US" sz="1700" kern="1200">
              <a:cs typeface="Times New Roman"/>
            </a:rPr>
            <a:t>Strengthening partnerships and expert engagement</a:t>
          </a:r>
          <a:endParaRPr lang="en-US" sz="1700" kern="1200"/>
        </a:p>
      </dsp:txBody>
      <dsp:txXfrm>
        <a:off x="0" y="2069900"/>
        <a:ext cx="1562695" cy="2069900"/>
      </dsp:txXfrm>
    </dsp:sp>
    <dsp:sp modelId="{592EA1F7-E45B-4B64-9359-173B45A31616}">
      <dsp:nvSpPr>
        <dsp:cNvPr id="0" name=""/>
        <dsp:cNvSpPr/>
      </dsp:nvSpPr>
      <dsp:spPr>
        <a:xfrm>
          <a:off x="46880" y="310485"/>
          <a:ext cx="1468933" cy="17231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B1F536E-01B3-4ACE-96B2-EF6339F5972F}">
      <dsp:nvSpPr>
        <dsp:cNvPr id="0" name=""/>
        <dsp:cNvSpPr/>
      </dsp:nvSpPr>
      <dsp:spPr>
        <a:xfrm>
          <a:off x="1609576" y="0"/>
          <a:ext cx="1562695" cy="517475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altLang="en-US" sz="1700" kern="1200">
              <a:cs typeface="Times New Roman"/>
            </a:rPr>
            <a:t>Expand access to real-world local data</a:t>
          </a:r>
        </a:p>
      </dsp:txBody>
      <dsp:txXfrm>
        <a:off x="1609576" y="2069900"/>
        <a:ext cx="1562695" cy="2069900"/>
      </dsp:txXfrm>
    </dsp:sp>
    <dsp:sp modelId="{E5BBBEE3-5D98-413C-B0A7-46B9476F7924}">
      <dsp:nvSpPr>
        <dsp:cNvPr id="0" name=""/>
        <dsp:cNvSpPr/>
      </dsp:nvSpPr>
      <dsp:spPr>
        <a:xfrm>
          <a:off x="1656457" y="310485"/>
          <a:ext cx="1468933" cy="172319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4000" r="-54000"/>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F29B23E-6829-453B-86E3-A98A1386E144}">
      <dsp:nvSpPr>
        <dsp:cNvPr id="0" name=""/>
        <dsp:cNvSpPr/>
      </dsp:nvSpPr>
      <dsp:spPr>
        <a:xfrm>
          <a:off x="3219152" y="0"/>
          <a:ext cx="1562695" cy="517475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altLang="en-US" sz="1700" kern="1200">
              <a:cs typeface="Times New Roman"/>
            </a:rPr>
            <a:t>Enhance user training and experience</a:t>
          </a:r>
        </a:p>
      </dsp:txBody>
      <dsp:txXfrm>
        <a:off x="3219152" y="2069900"/>
        <a:ext cx="1562695" cy="2069900"/>
      </dsp:txXfrm>
    </dsp:sp>
    <dsp:sp modelId="{6745DD01-B5A6-4F51-829F-1BBC80DEF389}">
      <dsp:nvSpPr>
        <dsp:cNvPr id="0" name=""/>
        <dsp:cNvSpPr/>
      </dsp:nvSpPr>
      <dsp:spPr>
        <a:xfrm>
          <a:off x="3266033" y="310485"/>
          <a:ext cx="1468933" cy="172319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8000" r="-38000"/>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3606026-044B-48A4-8094-C0C031BF4ABA}">
      <dsp:nvSpPr>
        <dsp:cNvPr id="0" name=""/>
        <dsp:cNvSpPr/>
      </dsp:nvSpPr>
      <dsp:spPr>
        <a:xfrm>
          <a:off x="4828728" y="0"/>
          <a:ext cx="1562695" cy="517475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altLang="en-US" sz="1700" kern="1200">
              <a:cs typeface="Times New Roman"/>
            </a:rPr>
            <a:t>Integrate real-time threat intelligence</a:t>
          </a:r>
        </a:p>
      </dsp:txBody>
      <dsp:txXfrm>
        <a:off x="4828728" y="2069900"/>
        <a:ext cx="1562695" cy="2069900"/>
      </dsp:txXfrm>
    </dsp:sp>
    <dsp:sp modelId="{04275062-F35B-43EF-A750-65D453A93D4D}">
      <dsp:nvSpPr>
        <dsp:cNvPr id="0" name=""/>
        <dsp:cNvSpPr/>
      </dsp:nvSpPr>
      <dsp:spPr>
        <a:xfrm>
          <a:off x="4875609" y="310485"/>
          <a:ext cx="1468933" cy="172319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9CC245C-A39A-4CCE-94E6-B31487A2F1F9}">
      <dsp:nvSpPr>
        <dsp:cNvPr id="0" name=""/>
        <dsp:cNvSpPr/>
      </dsp:nvSpPr>
      <dsp:spPr>
        <a:xfrm>
          <a:off x="6438304" y="0"/>
          <a:ext cx="1562695" cy="5174751"/>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altLang="en-US" sz="1700" kern="1200">
              <a:cs typeface="Times New Roman"/>
            </a:rPr>
            <a:t>Support multi-jurisdictional reporting</a:t>
          </a:r>
        </a:p>
      </dsp:txBody>
      <dsp:txXfrm>
        <a:off x="6438304" y="2069900"/>
        <a:ext cx="1562695" cy="2069900"/>
      </dsp:txXfrm>
    </dsp:sp>
    <dsp:sp modelId="{B215CC22-D9E1-4683-A89C-A5E3A09B34B3}">
      <dsp:nvSpPr>
        <dsp:cNvPr id="0" name=""/>
        <dsp:cNvSpPr/>
      </dsp:nvSpPr>
      <dsp:spPr>
        <a:xfrm>
          <a:off x="6485185" y="310485"/>
          <a:ext cx="1468933" cy="172319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8000" r="-38000"/>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02CDA15-A7CD-4983-A946-ED42F0907072}">
      <dsp:nvSpPr>
        <dsp:cNvPr id="0" name=""/>
        <dsp:cNvSpPr/>
      </dsp:nvSpPr>
      <dsp:spPr>
        <a:xfrm>
          <a:off x="320040" y="4139800"/>
          <a:ext cx="7360920" cy="776212"/>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48A125-43FA-4FCE-8322-80E8B0069D85}"/>
              </a:ext>
            </a:extLst>
          </p:cNvPr>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HK"/>
          </a:p>
        </p:txBody>
      </p:sp>
      <p:sp>
        <p:nvSpPr>
          <p:cNvPr id="3" name="Date Placeholder 2">
            <a:extLst>
              <a:ext uri="{FF2B5EF4-FFF2-40B4-BE49-F238E27FC236}">
                <a16:creationId xmlns:a16="http://schemas.microsoft.com/office/drawing/2014/main" id="{C462F0D3-5FDE-46A9-80F2-83C54BF5E61E}"/>
              </a:ext>
            </a:extLst>
          </p:cNvPr>
          <p:cNvSpPr>
            <a:spLocks noGrp="1"/>
          </p:cNvSpPr>
          <p:nvPr>
            <p:ph type="dt" sz="quarter" idx="1"/>
          </p:nvPr>
        </p:nvSpPr>
        <p:spPr>
          <a:xfrm>
            <a:off x="3970938" y="0"/>
            <a:ext cx="3037840" cy="466434"/>
          </a:xfrm>
          <a:prstGeom prst="rect">
            <a:avLst/>
          </a:prstGeom>
        </p:spPr>
        <p:txBody>
          <a:bodyPr vert="horz" lIns="93172" tIns="46587" rIns="93172" bIns="46587" rtlCol="0"/>
          <a:lstStyle>
            <a:lvl1pPr algn="r">
              <a:defRPr sz="1200"/>
            </a:lvl1pPr>
          </a:lstStyle>
          <a:p>
            <a:fld id="{C74B3DC8-FD98-4026-8C50-241937F95F5A}" type="datetimeFigureOut">
              <a:rPr lang="en-HK" smtClean="0"/>
              <a:t>23/7/2025</a:t>
            </a:fld>
            <a:endParaRPr lang="en-HK"/>
          </a:p>
        </p:txBody>
      </p:sp>
      <p:sp>
        <p:nvSpPr>
          <p:cNvPr id="4" name="Footer Placeholder 3">
            <a:extLst>
              <a:ext uri="{FF2B5EF4-FFF2-40B4-BE49-F238E27FC236}">
                <a16:creationId xmlns:a16="http://schemas.microsoft.com/office/drawing/2014/main" id="{44D7415C-29AE-45BD-BB22-E36CA8AA9458}"/>
              </a:ext>
            </a:extLst>
          </p:cNvPr>
          <p:cNvSpPr>
            <a:spLocks noGrp="1"/>
          </p:cNvSpPr>
          <p:nvPr>
            <p:ph type="ftr" sz="quarter" idx="2"/>
          </p:nvPr>
        </p:nvSpPr>
        <p:spPr>
          <a:xfrm>
            <a:off x="0" y="8829968"/>
            <a:ext cx="3037840" cy="466433"/>
          </a:xfrm>
          <a:prstGeom prst="rect">
            <a:avLst/>
          </a:prstGeom>
        </p:spPr>
        <p:txBody>
          <a:bodyPr vert="horz" lIns="93172" tIns="46587" rIns="93172" bIns="46587" rtlCol="0" anchor="b"/>
          <a:lstStyle>
            <a:lvl1pPr algn="l">
              <a:defRPr sz="1200"/>
            </a:lvl1pPr>
          </a:lstStyle>
          <a:p>
            <a:endParaRPr lang="en-HK"/>
          </a:p>
        </p:txBody>
      </p:sp>
      <p:sp>
        <p:nvSpPr>
          <p:cNvPr id="5" name="Slide Number Placeholder 4">
            <a:extLst>
              <a:ext uri="{FF2B5EF4-FFF2-40B4-BE49-F238E27FC236}">
                <a16:creationId xmlns:a16="http://schemas.microsoft.com/office/drawing/2014/main" id="{B71635B6-8E41-4471-897C-FE8573C35F82}"/>
              </a:ext>
            </a:extLst>
          </p:cNvPr>
          <p:cNvSpPr>
            <a:spLocks noGrp="1"/>
          </p:cNvSpPr>
          <p:nvPr>
            <p:ph type="sldNum" sz="quarter" idx="3"/>
          </p:nvPr>
        </p:nvSpPr>
        <p:spPr>
          <a:xfrm>
            <a:off x="3970938" y="8829968"/>
            <a:ext cx="3037840" cy="466433"/>
          </a:xfrm>
          <a:prstGeom prst="rect">
            <a:avLst/>
          </a:prstGeom>
        </p:spPr>
        <p:txBody>
          <a:bodyPr vert="horz" lIns="93172" tIns="46587" rIns="93172" bIns="46587" rtlCol="0" anchor="b"/>
          <a:lstStyle>
            <a:lvl1pPr algn="r">
              <a:defRPr sz="1200"/>
            </a:lvl1pPr>
          </a:lstStyle>
          <a:p>
            <a:fld id="{6811DFF9-F4C5-482E-975C-DB644AD2C304}" type="slidenum">
              <a:rPr lang="en-HK" smtClean="0"/>
              <a:t>‹#›</a:t>
            </a:fld>
            <a:endParaRPr lang="en-HK"/>
          </a:p>
        </p:txBody>
      </p:sp>
    </p:spTree>
    <p:extLst>
      <p:ext uri="{BB962C8B-B14F-4D97-AF65-F5344CB8AC3E}">
        <p14:creationId xmlns:p14="http://schemas.microsoft.com/office/powerpoint/2010/main" val="2104108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HK"/>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026FAD67-5B3D-4181-8047-E3E67EB19446}" type="datetimeFigureOut">
              <a:rPr lang="en-HK" smtClean="0"/>
              <a:t>23/7/2025</a:t>
            </a:fld>
            <a:endParaRPr lang="en-HK"/>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HK"/>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HK"/>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04376433-AD3B-4270-AD27-AF74A4776167}" type="slidenum">
              <a:rPr lang="en-HK" smtClean="0"/>
              <a:t>‹#›</a:t>
            </a:fld>
            <a:endParaRPr lang="en-HK"/>
          </a:p>
        </p:txBody>
      </p:sp>
    </p:spTree>
    <p:extLst>
      <p:ext uri="{BB962C8B-B14F-4D97-AF65-F5344CB8AC3E}">
        <p14:creationId xmlns:p14="http://schemas.microsoft.com/office/powerpoint/2010/main" val="262692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t>Good morning examiners. Our topic is Cybersecurity compliance and reporting platform. </a:t>
            </a:r>
          </a:p>
          <a:p>
            <a:pPr rtl="0" fontAlgn="base"/>
            <a:r>
              <a:rPr lang="en-US"/>
              <a:t> </a:t>
            </a:r>
          </a:p>
          <a:p>
            <a:pPr rtl="0" fontAlgn="base"/>
            <a:r>
              <a:rPr lang="en-US"/>
              <a:t>I am anni, </a:t>
            </a:r>
          </a:p>
          <a:p>
            <a:pPr rtl="0" fontAlgn="base"/>
            <a:r>
              <a:rPr lang="en-US"/>
              <a:t>This is Insu, Daniel, Anthony and Shavonne </a:t>
            </a:r>
          </a:p>
        </p:txBody>
      </p:sp>
      <p:sp>
        <p:nvSpPr>
          <p:cNvPr id="4" name="Slide Number Placeholder 3"/>
          <p:cNvSpPr>
            <a:spLocks noGrp="1"/>
          </p:cNvSpPr>
          <p:nvPr>
            <p:ph type="sldNum" sz="quarter" idx="5"/>
          </p:nvPr>
        </p:nvSpPr>
        <p:spPr/>
        <p:txBody>
          <a:bodyPr/>
          <a:lstStyle/>
          <a:p>
            <a:fld id="{04376433-AD3B-4270-AD27-AF74A4776167}" type="slidenum">
              <a:rPr lang="en-HK" smtClean="0"/>
              <a:t>1</a:t>
            </a:fld>
            <a:endParaRPr lang="en-HK"/>
          </a:p>
        </p:txBody>
      </p:sp>
    </p:spTree>
    <p:extLst>
      <p:ext uri="{BB962C8B-B14F-4D97-AF65-F5344CB8AC3E}">
        <p14:creationId xmlns:p14="http://schemas.microsoft.com/office/powerpoint/2010/main" val="145685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8C88E-121B-80C1-043C-9553E93EC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01EA9-14CE-AC82-7A47-5A7530CF8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51BA5-E0EE-C046-6F2A-F9A84A7D4AAF}"/>
              </a:ext>
            </a:extLst>
          </p:cNvPr>
          <p:cNvSpPr>
            <a:spLocks noGrp="1"/>
          </p:cNvSpPr>
          <p:nvPr>
            <p:ph type="body" idx="1"/>
          </p:nvPr>
        </p:nvSpPr>
        <p:spPr/>
        <p:txBody>
          <a:bodyPr/>
          <a:lstStyle/>
          <a:p>
            <a:pPr defTabSz="931723">
              <a:defRPr/>
            </a:pPr>
            <a:r>
              <a:rPr lang="en-US">
                <a:effectLst/>
              </a:rPr>
              <a:t>Next, the Frontend. Built with React JS and Node.js, our responsive user dashboard offers report creation, regulatory guides through both textual and LLM advisor, and settings in one intuitive interface. For providing a correct guides, our group reviewed existing regulations and compliaWith role-based views, it caters to both users and regulators, ensuring navigation is smooth and tailored to their needs.</a:t>
            </a:r>
          </a:p>
          <a:p>
            <a:pPr defTabSz="931723">
              <a:defRPr/>
            </a:pPr>
            <a:endParaRPr lang="en-US"/>
          </a:p>
        </p:txBody>
      </p:sp>
      <p:sp>
        <p:nvSpPr>
          <p:cNvPr id="4" name="Slide Number Placeholder 3">
            <a:extLst>
              <a:ext uri="{FF2B5EF4-FFF2-40B4-BE49-F238E27FC236}">
                <a16:creationId xmlns:a16="http://schemas.microsoft.com/office/drawing/2014/main" id="{79873E30-5F73-1BC2-9814-6A5D348168EF}"/>
              </a:ext>
            </a:extLst>
          </p:cNvPr>
          <p:cNvSpPr>
            <a:spLocks noGrp="1"/>
          </p:cNvSpPr>
          <p:nvPr>
            <p:ph type="sldNum" sz="quarter" idx="5"/>
          </p:nvPr>
        </p:nvSpPr>
        <p:spPr/>
        <p:txBody>
          <a:bodyPr/>
          <a:lstStyle/>
          <a:p>
            <a:fld id="{04376433-AD3B-4270-AD27-AF74A4776167}" type="slidenum">
              <a:rPr lang="en-HK" smtClean="0"/>
              <a:t>10</a:t>
            </a:fld>
            <a:endParaRPr lang="en-HK"/>
          </a:p>
        </p:txBody>
      </p:sp>
    </p:spTree>
    <p:extLst>
      <p:ext uri="{BB962C8B-B14F-4D97-AF65-F5344CB8AC3E}">
        <p14:creationId xmlns:p14="http://schemas.microsoft.com/office/powerpoint/2010/main" val="398021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A56BA-C3F8-7970-8E6F-819DAF310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73E88-99D1-9ED8-BC35-FA3BF4272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9F303-FE01-1675-46E8-7E6AFA4A2A5E}"/>
              </a:ext>
            </a:extLst>
          </p:cNvPr>
          <p:cNvSpPr>
            <a:spLocks noGrp="1"/>
          </p:cNvSpPr>
          <p:nvPr>
            <p:ph type="body" idx="1"/>
          </p:nvPr>
        </p:nvSpPr>
        <p:spPr/>
        <p:txBody>
          <a:bodyPr/>
          <a:lstStyle/>
          <a:p>
            <a:pPr defTabSz="931723">
              <a:defRPr/>
            </a:pPr>
            <a:r>
              <a:rPr lang="en-US">
                <a:effectLst/>
              </a:rPr>
              <a:t>Now, the Backend. This is the backbone of our platform, managing data storage, security, and logic processing. We’ve leveraged Django, a Python framework, with SQLite and an Objective-relational mapper, ORM, for efficient database handling. Users enjoy cross-platform access and robust security features, like protection against XSS and CSRF (</a:t>
            </a:r>
            <a:r>
              <a:rPr lang="en-US"/>
              <a:t>cross-site request forgery</a:t>
            </a:r>
            <a:r>
              <a:rPr lang="en-US">
                <a:effectLst/>
              </a:rPr>
              <a:t>) attacks.</a:t>
            </a:r>
          </a:p>
          <a:p>
            <a:pPr defTabSz="931723">
              <a:defRPr/>
            </a:pPr>
            <a:endParaRPr lang="en-US"/>
          </a:p>
        </p:txBody>
      </p:sp>
      <p:sp>
        <p:nvSpPr>
          <p:cNvPr id="4" name="Slide Number Placeholder 3">
            <a:extLst>
              <a:ext uri="{FF2B5EF4-FFF2-40B4-BE49-F238E27FC236}">
                <a16:creationId xmlns:a16="http://schemas.microsoft.com/office/drawing/2014/main" id="{83C9E0F3-B23B-D659-D9A3-49A58406E765}"/>
              </a:ext>
            </a:extLst>
          </p:cNvPr>
          <p:cNvSpPr>
            <a:spLocks noGrp="1"/>
          </p:cNvSpPr>
          <p:nvPr>
            <p:ph type="sldNum" sz="quarter" idx="5"/>
          </p:nvPr>
        </p:nvSpPr>
        <p:spPr/>
        <p:txBody>
          <a:bodyPr/>
          <a:lstStyle/>
          <a:p>
            <a:fld id="{04376433-AD3B-4270-AD27-AF74A4776167}" type="slidenum">
              <a:rPr lang="en-HK" smtClean="0"/>
              <a:t>11</a:t>
            </a:fld>
            <a:endParaRPr lang="en-HK"/>
          </a:p>
        </p:txBody>
      </p:sp>
    </p:spTree>
    <p:extLst>
      <p:ext uri="{BB962C8B-B14F-4D97-AF65-F5344CB8AC3E}">
        <p14:creationId xmlns:p14="http://schemas.microsoft.com/office/powerpoint/2010/main" val="211203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14B4-2AB3-A68C-6F1E-6565E8E01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31AEC-7F3E-2D02-FA06-4593F4F9B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EAC91F-36F1-4078-9A9C-82A5011B2375}"/>
              </a:ext>
            </a:extLst>
          </p:cNvPr>
          <p:cNvSpPr>
            <a:spLocks noGrp="1"/>
          </p:cNvSpPr>
          <p:nvPr>
            <p:ph type="body" idx="1"/>
          </p:nvPr>
        </p:nvSpPr>
        <p:spPr/>
        <p:txBody>
          <a:bodyPr/>
          <a:lstStyle/>
          <a:p>
            <a:pPr defTabSz="931723">
              <a:defRPr/>
            </a:pPr>
            <a:r>
              <a:rPr lang="en-US">
                <a:effectLst/>
              </a:rPr>
              <a:t>The Report component is where compliance comes to life. A rule-based engine maps incidents to the right regulators using a detailed logic framework. This automation eliminates missed deadlines and ensures reports meet regulatory standards effortlessly.</a:t>
            </a:r>
          </a:p>
          <a:p>
            <a:pPr defTabSz="931723">
              <a:defRPr/>
            </a:pPr>
            <a:endParaRPr lang="en-US"/>
          </a:p>
        </p:txBody>
      </p:sp>
      <p:sp>
        <p:nvSpPr>
          <p:cNvPr id="4" name="Slide Number Placeholder 3">
            <a:extLst>
              <a:ext uri="{FF2B5EF4-FFF2-40B4-BE49-F238E27FC236}">
                <a16:creationId xmlns:a16="http://schemas.microsoft.com/office/drawing/2014/main" id="{6E02AA69-41DA-33DC-55C6-378328F9874D}"/>
              </a:ext>
            </a:extLst>
          </p:cNvPr>
          <p:cNvSpPr>
            <a:spLocks noGrp="1"/>
          </p:cNvSpPr>
          <p:nvPr>
            <p:ph type="sldNum" sz="quarter" idx="5"/>
          </p:nvPr>
        </p:nvSpPr>
        <p:spPr/>
        <p:txBody>
          <a:bodyPr/>
          <a:lstStyle/>
          <a:p>
            <a:fld id="{04376433-AD3B-4270-AD27-AF74A4776167}" type="slidenum">
              <a:rPr lang="en-HK" smtClean="0"/>
              <a:t>12</a:t>
            </a:fld>
            <a:endParaRPr lang="en-HK"/>
          </a:p>
        </p:txBody>
      </p:sp>
    </p:spTree>
    <p:extLst>
      <p:ext uri="{BB962C8B-B14F-4D97-AF65-F5344CB8AC3E}">
        <p14:creationId xmlns:p14="http://schemas.microsoft.com/office/powerpoint/2010/main" val="10032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E16C-4B9E-3071-1E68-F8C3C0DFC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BDCBA-A2F0-8732-0DC9-E4A0CB7C5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5D8BE-E081-6BB5-37AC-CF8C16AD383E}"/>
              </a:ext>
            </a:extLst>
          </p:cNvPr>
          <p:cNvSpPr>
            <a:spLocks noGrp="1"/>
          </p:cNvSpPr>
          <p:nvPr>
            <p:ph type="body" idx="1"/>
          </p:nvPr>
        </p:nvSpPr>
        <p:spPr/>
        <p:txBody>
          <a:bodyPr/>
          <a:lstStyle/>
          <a:p>
            <a:r>
              <a:rPr lang="en-HK">
                <a:effectLst/>
              </a:rPr>
              <a:t>Finally, Advice. Powered by DeepSeek-R1 and </a:t>
            </a:r>
            <a:r>
              <a:rPr lang="en-HK" err="1">
                <a:effectLst/>
              </a:rPr>
              <a:t>NeMo</a:t>
            </a:r>
            <a:r>
              <a:rPr lang="en-HK">
                <a:effectLst/>
              </a:rPr>
              <a:t> guardrails, this component delivers LLM-driven insights—like mitigation steps and compliance tips. It’s context-aware and reliable, avoiding the pitfalls of AI hallucinations making use of RAG mechanism based on mapping of relevant guidelines and standards with extracted context from the user-provided incident report.</a:t>
            </a:r>
          </a:p>
          <a:p>
            <a:pPr defTabSz="931723">
              <a:defRPr/>
            </a:pPr>
            <a:endParaRPr lang="en-US"/>
          </a:p>
        </p:txBody>
      </p:sp>
      <p:sp>
        <p:nvSpPr>
          <p:cNvPr id="4" name="Slide Number Placeholder 3">
            <a:extLst>
              <a:ext uri="{FF2B5EF4-FFF2-40B4-BE49-F238E27FC236}">
                <a16:creationId xmlns:a16="http://schemas.microsoft.com/office/drawing/2014/main" id="{95C6315F-5A0A-AD92-099C-0474641809D4}"/>
              </a:ext>
            </a:extLst>
          </p:cNvPr>
          <p:cNvSpPr>
            <a:spLocks noGrp="1"/>
          </p:cNvSpPr>
          <p:nvPr>
            <p:ph type="sldNum" sz="quarter" idx="5"/>
          </p:nvPr>
        </p:nvSpPr>
        <p:spPr/>
        <p:txBody>
          <a:bodyPr/>
          <a:lstStyle/>
          <a:p>
            <a:fld id="{04376433-AD3B-4270-AD27-AF74A4776167}" type="slidenum">
              <a:rPr lang="en-HK" smtClean="0"/>
              <a:t>13</a:t>
            </a:fld>
            <a:endParaRPr lang="en-HK"/>
          </a:p>
        </p:txBody>
      </p:sp>
    </p:spTree>
    <p:extLst>
      <p:ext uri="{BB962C8B-B14F-4D97-AF65-F5344CB8AC3E}">
        <p14:creationId xmlns:p14="http://schemas.microsoft.com/office/powerpoint/2010/main" val="316468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97A8D-0014-C179-7199-33DA6227F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8846F-F4FF-3E38-4BA3-D7788B580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0FF0D-DA97-02DC-966F-551003A880AB}"/>
              </a:ext>
            </a:extLst>
          </p:cNvPr>
          <p:cNvSpPr>
            <a:spLocks noGrp="1"/>
          </p:cNvSpPr>
          <p:nvPr>
            <p:ph type="body" idx="1"/>
          </p:nvPr>
        </p:nvSpPr>
        <p:spPr/>
        <p:txBody>
          <a:bodyPr/>
          <a:lstStyle/>
          <a:p>
            <a:r>
              <a:rPr lang="en-HK">
                <a:effectLst/>
              </a:rPr>
              <a:t>Finally, Advice. Powered by DeepSeek-R1 and </a:t>
            </a:r>
            <a:r>
              <a:rPr lang="en-HK" err="1">
                <a:effectLst/>
              </a:rPr>
              <a:t>NeMo</a:t>
            </a:r>
            <a:r>
              <a:rPr lang="en-HK">
                <a:effectLst/>
              </a:rPr>
              <a:t> guardrails, this component delivers LLM-driven insights—like mitigation steps and compliance tips. It’s context-aware and reliable, avoiding the pitfalls of AI hallucinations making use of RAG mechanism based on mapping of relevant guidelines and standards with extracted context from the user-provided incident report.</a:t>
            </a:r>
          </a:p>
          <a:p>
            <a:pPr defTabSz="931723">
              <a:defRPr/>
            </a:pPr>
            <a:endParaRPr lang="en-US"/>
          </a:p>
        </p:txBody>
      </p:sp>
      <p:sp>
        <p:nvSpPr>
          <p:cNvPr id="4" name="Slide Number Placeholder 3">
            <a:extLst>
              <a:ext uri="{FF2B5EF4-FFF2-40B4-BE49-F238E27FC236}">
                <a16:creationId xmlns:a16="http://schemas.microsoft.com/office/drawing/2014/main" id="{98F887A3-85B2-9499-C044-1880ABB21360}"/>
              </a:ext>
            </a:extLst>
          </p:cNvPr>
          <p:cNvSpPr>
            <a:spLocks noGrp="1"/>
          </p:cNvSpPr>
          <p:nvPr>
            <p:ph type="sldNum" sz="quarter" idx="5"/>
          </p:nvPr>
        </p:nvSpPr>
        <p:spPr/>
        <p:txBody>
          <a:bodyPr/>
          <a:lstStyle/>
          <a:p>
            <a:fld id="{04376433-AD3B-4270-AD27-AF74A4776167}" type="slidenum">
              <a:rPr lang="en-HK" smtClean="0"/>
              <a:t>14</a:t>
            </a:fld>
            <a:endParaRPr lang="en-HK"/>
          </a:p>
        </p:txBody>
      </p:sp>
    </p:spTree>
    <p:extLst>
      <p:ext uri="{BB962C8B-B14F-4D97-AF65-F5344CB8AC3E}">
        <p14:creationId xmlns:p14="http://schemas.microsoft.com/office/powerpoint/2010/main" val="3591858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FA60A-D530-44B6-C581-86F3E22CC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ED88E-CF8C-FDC8-31F9-CFCE551B4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E0130-1B9E-C1B2-DF0C-21FA217F6F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0A2566-37AD-FF99-559E-BC6B7AEFCE0C}"/>
              </a:ext>
            </a:extLst>
          </p:cNvPr>
          <p:cNvSpPr>
            <a:spLocks noGrp="1"/>
          </p:cNvSpPr>
          <p:nvPr>
            <p:ph type="sldNum" sz="quarter" idx="5"/>
          </p:nvPr>
        </p:nvSpPr>
        <p:spPr/>
        <p:txBody>
          <a:bodyPr/>
          <a:lstStyle/>
          <a:p>
            <a:fld id="{04376433-AD3B-4270-AD27-AF74A4776167}" type="slidenum">
              <a:rPr lang="en-HK" smtClean="0"/>
              <a:t>15</a:t>
            </a:fld>
            <a:endParaRPr lang="en-HK"/>
          </a:p>
        </p:txBody>
      </p:sp>
    </p:spTree>
    <p:extLst>
      <p:ext uri="{BB962C8B-B14F-4D97-AF65-F5344CB8AC3E}">
        <p14:creationId xmlns:p14="http://schemas.microsoft.com/office/powerpoint/2010/main" val="200670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B1E48-CB53-C485-6493-08CE7EB5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032A3-E209-443C-F3CF-93B99A704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DB34D-D9BA-209C-0D15-CEFE6DE37276}"/>
              </a:ext>
            </a:extLst>
          </p:cNvPr>
          <p:cNvSpPr>
            <a:spLocks noGrp="1"/>
          </p:cNvSpPr>
          <p:nvPr>
            <p:ph type="body" idx="1"/>
          </p:nvPr>
        </p:nvSpPr>
        <p:spPr/>
        <p:txBody>
          <a:bodyPr/>
          <a:lstStyle/>
          <a:p>
            <a:pPr marL="174698" indent="-174698">
              <a:buFont typeface="Arial"/>
              <a:buChar char="•"/>
            </a:pPr>
            <a:r>
              <a:rPr lang="en-HK"/>
              <a:t>In this part, I will discuss the work we did to select the most appropriate models for the 3 AI functionalities </a:t>
            </a:r>
            <a:r>
              <a:rPr lang="en-HK" strike="sngStrike"/>
              <a:t>on this platform</a:t>
            </a:r>
            <a:r>
              <a:rPr lang="en-HK"/>
              <a:t>.</a:t>
            </a:r>
          </a:p>
          <a:p>
            <a:pPr marL="174698" indent="-174698">
              <a:buFont typeface="Arial"/>
              <a:buChar char="•"/>
            </a:pPr>
            <a:endParaRPr lang="en-HK"/>
          </a:p>
          <a:p>
            <a:pPr marL="174698" indent="-174698">
              <a:buFont typeface="Arial"/>
              <a:buChar char="•"/>
            </a:pPr>
            <a:r>
              <a:rPr lang="en-HK"/>
              <a:t>The selection was carried out by building a standalone pipeline and conducting experiments using different models.</a:t>
            </a:r>
          </a:p>
          <a:p>
            <a:pPr marL="174698" indent="-174698">
              <a:buFont typeface="Arial"/>
              <a:buChar char="•"/>
            </a:pPr>
            <a:endParaRPr lang="en-HK">
              <a:ea typeface="Calibri"/>
              <a:cs typeface="Calibri"/>
            </a:endParaRPr>
          </a:p>
          <a:p>
            <a:pPr marL="174698" indent="-174698">
              <a:buFont typeface="Arial"/>
              <a:buChar char="•"/>
            </a:pPr>
            <a:r>
              <a:rPr lang="en-HK"/>
              <a:t>For the LLM-RAG-based functions like the Input Assistant and Advisor, we evaluated four open-source LLMs: </a:t>
            </a:r>
            <a:r>
              <a:rPr lang="en-HK" strike="sngStrike"/>
              <a:t>DeepSeek R1 (1.5 and 8B), Llama 3.2 (3B), and Mistral (7B)</a:t>
            </a:r>
            <a:r>
              <a:rPr lang="en-HK"/>
              <a:t>. These models were selected for their suitability for local deployment and compatibility with the development machine.</a:t>
            </a:r>
            <a:endParaRPr lang="en-HK">
              <a:ea typeface="Calibri"/>
              <a:cs typeface="Calibri"/>
            </a:endParaRPr>
          </a:p>
          <a:p>
            <a:pPr marL="174698" indent="-174698">
              <a:buFont typeface="Arial"/>
              <a:buChar char="•"/>
            </a:pPr>
            <a:endParaRPr lang="en-HK">
              <a:ea typeface="Calibri"/>
              <a:cs typeface="Calibri"/>
            </a:endParaRPr>
          </a:p>
          <a:p>
            <a:endParaRPr lang="en-HK">
              <a:ea typeface="Calibri"/>
              <a:cs typeface="Calibri"/>
            </a:endParaRPr>
          </a:p>
          <a:p>
            <a:pPr defTabSz="931723">
              <a:defRPr/>
            </a:pPr>
            <a:endParaRPr lang="en-US"/>
          </a:p>
        </p:txBody>
      </p:sp>
      <p:sp>
        <p:nvSpPr>
          <p:cNvPr id="4" name="Slide Number Placeholder 3">
            <a:extLst>
              <a:ext uri="{FF2B5EF4-FFF2-40B4-BE49-F238E27FC236}">
                <a16:creationId xmlns:a16="http://schemas.microsoft.com/office/drawing/2014/main" id="{5552AF2A-4C20-9633-6C86-F87C6DF06AC7}"/>
              </a:ext>
            </a:extLst>
          </p:cNvPr>
          <p:cNvSpPr>
            <a:spLocks noGrp="1"/>
          </p:cNvSpPr>
          <p:nvPr>
            <p:ph type="sldNum" sz="quarter" idx="5"/>
          </p:nvPr>
        </p:nvSpPr>
        <p:spPr/>
        <p:txBody>
          <a:bodyPr/>
          <a:lstStyle/>
          <a:p>
            <a:fld id="{04376433-AD3B-4270-AD27-AF74A4776167}" type="slidenum">
              <a:rPr lang="en-HK" smtClean="0"/>
              <a:t>16</a:t>
            </a:fld>
            <a:endParaRPr lang="en-HK"/>
          </a:p>
        </p:txBody>
      </p:sp>
    </p:spTree>
    <p:extLst>
      <p:ext uri="{BB962C8B-B14F-4D97-AF65-F5344CB8AC3E}">
        <p14:creationId xmlns:p14="http://schemas.microsoft.com/office/powerpoint/2010/main" val="1396636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2D13-8374-A381-CD1F-9312F2BE4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D6753-04F7-F754-35B7-AFF3FAE99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00630-71C8-D67B-889F-CE6B7AB57F4D}"/>
              </a:ext>
            </a:extLst>
          </p:cNvPr>
          <p:cNvSpPr>
            <a:spLocks noGrp="1"/>
          </p:cNvSpPr>
          <p:nvPr>
            <p:ph type="body" idx="1"/>
          </p:nvPr>
        </p:nvSpPr>
        <p:spPr/>
        <p:txBody>
          <a:bodyPr/>
          <a:lstStyle/>
          <a:p>
            <a:pPr marL="174698" indent="-174698">
              <a:buFont typeface="Arial" panose="020B0604020202020204" pitchFamily="34" charset="0"/>
              <a:buChar char="•"/>
            </a:pPr>
            <a:r>
              <a:rPr lang="en-US" strike="sngStrike"/>
              <a:t>We evaluated the LLM-based functions using three metrics. </a:t>
            </a:r>
            <a:r>
              <a:rPr lang="en-US"/>
              <a:t>We used to metrics to evaluate the performance.</a:t>
            </a: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a:t>To assess processing time and extraction accuracy, we used 700 data extraction queries from 100 pdf reports.</a:t>
            </a:r>
            <a:endParaRPr lang="en-US">
              <a:ea typeface="Calibri"/>
              <a:cs typeface="Calibri"/>
            </a:endParaRP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a:t>For the generation relevancy, we supplied a guidance document to the LLM-RAGs and inputted 100 guidance enquiry queries. We compared their responses to the expected answers by converting them into embeddings with a sentence transformer and calculating the cosine similarity.</a:t>
            </a:r>
            <a:endParaRPr lang="en-US">
              <a:ea typeface="Calibri"/>
              <a:cs typeface="Calibri"/>
            </a:endParaRP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strike="sngStrike"/>
              <a:t>The formula for calculating the performance metrics are shown in this slide. </a:t>
            </a:r>
            <a:r>
              <a:rPr lang="en-US"/>
              <a:t>We will explain the meaning of these metrics and their desired outcomes in the following slides.</a:t>
            </a:r>
            <a:endParaRPr lang="en-US">
              <a:ea typeface="Calibri" panose="020F0502020204030204"/>
              <a:cs typeface="Calibri" panose="020F0502020204030204"/>
            </a:endParaRPr>
          </a:p>
          <a:p>
            <a:pPr defTabSz="931723">
              <a:defRPr/>
            </a:pPr>
            <a:endParaRPr lang="en-US"/>
          </a:p>
        </p:txBody>
      </p:sp>
      <p:sp>
        <p:nvSpPr>
          <p:cNvPr id="4" name="Slide Number Placeholder 3">
            <a:extLst>
              <a:ext uri="{FF2B5EF4-FFF2-40B4-BE49-F238E27FC236}">
                <a16:creationId xmlns:a16="http://schemas.microsoft.com/office/drawing/2014/main" id="{B52C5473-8B18-2B1B-C8ED-4D1C633DD344}"/>
              </a:ext>
            </a:extLst>
          </p:cNvPr>
          <p:cNvSpPr>
            <a:spLocks noGrp="1"/>
          </p:cNvSpPr>
          <p:nvPr>
            <p:ph type="sldNum" sz="quarter" idx="5"/>
          </p:nvPr>
        </p:nvSpPr>
        <p:spPr/>
        <p:txBody>
          <a:bodyPr/>
          <a:lstStyle/>
          <a:p>
            <a:fld id="{04376433-AD3B-4270-AD27-AF74A4776167}" type="slidenum">
              <a:rPr lang="en-HK" smtClean="0"/>
              <a:t>17</a:t>
            </a:fld>
            <a:endParaRPr lang="en-HK"/>
          </a:p>
        </p:txBody>
      </p:sp>
    </p:spTree>
    <p:extLst>
      <p:ext uri="{BB962C8B-B14F-4D97-AF65-F5344CB8AC3E}">
        <p14:creationId xmlns:p14="http://schemas.microsoft.com/office/powerpoint/2010/main" val="1664138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028C-5F8D-6D72-2FF9-98B3A53D4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038AB-6137-1045-ACA1-818F5EA03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142F5-45D4-487A-D100-EDF4F56DF017}"/>
              </a:ext>
            </a:extLst>
          </p:cNvPr>
          <p:cNvSpPr>
            <a:spLocks noGrp="1"/>
          </p:cNvSpPr>
          <p:nvPr>
            <p:ph type="body" idx="1"/>
          </p:nvPr>
        </p:nvSpPr>
        <p:spPr/>
        <p:txBody>
          <a:bodyPr/>
          <a:lstStyle/>
          <a:p>
            <a:pPr marL="174698" indent="-174698">
              <a:buFont typeface="Arial" panose="020B0604020202020204" pitchFamily="34" charset="0"/>
              <a:buChar char="•"/>
            </a:pPr>
            <a:r>
              <a:rPr lang="en-US"/>
              <a:t>Processing time measures the LLM-RAG's response speed, with less time desired. </a:t>
            </a: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a:t>The results show that Llama 3.2, 3B is the fastest model, while DeepSeek is considerably slower due to its chain-of-thought reasoning. </a:t>
            </a:r>
            <a:endParaRPr lang="en-US">
              <a:ea typeface="Calibri"/>
              <a:cs typeface="Calibri"/>
            </a:endParaRP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a:t>Although DeepSeek has longer processing time, it performs well compared to its official API, </a:t>
            </a:r>
            <a:r>
              <a:rPr lang="en-US" strike="sngStrike"/>
              <a:t>which averages 30.99 seconds.</a:t>
            </a:r>
            <a:endParaRPr lang="en-HK" strike="sngStrike"/>
          </a:p>
          <a:p>
            <a:pPr defTabSz="931723">
              <a:defRPr/>
            </a:pPr>
            <a:endParaRPr lang="en-US"/>
          </a:p>
        </p:txBody>
      </p:sp>
      <p:sp>
        <p:nvSpPr>
          <p:cNvPr id="4" name="Slide Number Placeholder 3">
            <a:extLst>
              <a:ext uri="{FF2B5EF4-FFF2-40B4-BE49-F238E27FC236}">
                <a16:creationId xmlns:a16="http://schemas.microsoft.com/office/drawing/2014/main" id="{8663F9D2-344C-0E9D-78A8-2DC10D7722C6}"/>
              </a:ext>
            </a:extLst>
          </p:cNvPr>
          <p:cNvSpPr>
            <a:spLocks noGrp="1"/>
          </p:cNvSpPr>
          <p:nvPr>
            <p:ph type="sldNum" sz="quarter" idx="5"/>
          </p:nvPr>
        </p:nvSpPr>
        <p:spPr/>
        <p:txBody>
          <a:bodyPr/>
          <a:lstStyle/>
          <a:p>
            <a:fld id="{04376433-AD3B-4270-AD27-AF74A4776167}" type="slidenum">
              <a:rPr lang="en-HK" smtClean="0"/>
              <a:t>18</a:t>
            </a:fld>
            <a:endParaRPr lang="en-HK"/>
          </a:p>
        </p:txBody>
      </p:sp>
    </p:spTree>
    <p:extLst>
      <p:ext uri="{BB962C8B-B14F-4D97-AF65-F5344CB8AC3E}">
        <p14:creationId xmlns:p14="http://schemas.microsoft.com/office/powerpoint/2010/main" val="1852038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86B6-3D43-5334-70D8-4E202179F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0991F-3F39-0A99-F823-93331D793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54591-A853-3D7F-0EB8-887D075E4833}"/>
              </a:ext>
            </a:extLst>
          </p:cNvPr>
          <p:cNvSpPr>
            <a:spLocks noGrp="1"/>
          </p:cNvSpPr>
          <p:nvPr>
            <p:ph type="body" idx="1"/>
          </p:nvPr>
        </p:nvSpPr>
        <p:spPr/>
        <p:txBody>
          <a:bodyPr/>
          <a:lstStyle/>
          <a:p>
            <a:pPr marL="174698" indent="-174698">
              <a:buFont typeface="Wingdings" panose="05000000000000000000" pitchFamily="2" charset="2"/>
              <a:buChar char="§"/>
            </a:pPr>
            <a:r>
              <a:rPr lang="en-US"/>
              <a:t>Extraction accuracy assesses the LLM-RAG's data extraction capability, with higher accuracy preferred. </a:t>
            </a:r>
          </a:p>
          <a:p>
            <a:pPr marL="174698" indent="-174698">
              <a:buFont typeface="Wingdings" panose="05000000000000000000" pitchFamily="2" charset="2"/>
              <a:buChar char="§"/>
            </a:pPr>
            <a:endParaRPr lang="en-US"/>
          </a:p>
          <a:p>
            <a:pPr marL="174698" indent="-174698">
              <a:buFont typeface="Wingdings" panose="05000000000000000000" pitchFamily="2" charset="2"/>
              <a:buChar char="§"/>
            </a:pPr>
            <a:r>
              <a:rPr lang="en-US"/>
              <a:t>As expected, DeepSeek R1, 8B performs best due to greater number of parameters and chain-of-thought implementation. </a:t>
            </a:r>
            <a:endParaRPr lang="en-US">
              <a:ea typeface="Calibri"/>
              <a:cs typeface="Calibri"/>
            </a:endParaRPr>
          </a:p>
          <a:p>
            <a:pPr marL="174698" indent="-174698">
              <a:buFont typeface="Wingdings" panose="05000000000000000000" pitchFamily="2" charset="2"/>
              <a:buChar char="§"/>
            </a:pPr>
            <a:endParaRPr lang="en-US"/>
          </a:p>
          <a:p>
            <a:pPr marL="174698" indent="-174698">
              <a:buFont typeface="Wingdings" panose="05000000000000000000" pitchFamily="2" charset="2"/>
              <a:buChar char="§"/>
            </a:pPr>
            <a:r>
              <a:rPr lang="en-US"/>
              <a:t>Its accuracy is comparable to smaller commercial LLMs like GPT-4o Mini.</a:t>
            </a:r>
            <a:endParaRPr lang="en-HK"/>
          </a:p>
          <a:p>
            <a:pPr defTabSz="931723">
              <a:defRPr/>
            </a:pPr>
            <a:endParaRPr lang="en-US"/>
          </a:p>
        </p:txBody>
      </p:sp>
      <p:sp>
        <p:nvSpPr>
          <p:cNvPr id="4" name="Slide Number Placeholder 3">
            <a:extLst>
              <a:ext uri="{FF2B5EF4-FFF2-40B4-BE49-F238E27FC236}">
                <a16:creationId xmlns:a16="http://schemas.microsoft.com/office/drawing/2014/main" id="{DF07C1CC-57A0-8188-DF19-C912E7BB5247}"/>
              </a:ext>
            </a:extLst>
          </p:cNvPr>
          <p:cNvSpPr>
            <a:spLocks noGrp="1"/>
          </p:cNvSpPr>
          <p:nvPr>
            <p:ph type="sldNum" sz="quarter" idx="5"/>
          </p:nvPr>
        </p:nvSpPr>
        <p:spPr/>
        <p:txBody>
          <a:bodyPr/>
          <a:lstStyle/>
          <a:p>
            <a:fld id="{04376433-AD3B-4270-AD27-AF74A4776167}" type="slidenum">
              <a:rPr lang="en-HK" smtClean="0"/>
              <a:t>19</a:t>
            </a:fld>
            <a:endParaRPr lang="en-HK"/>
          </a:p>
        </p:txBody>
      </p:sp>
    </p:spTree>
    <p:extLst>
      <p:ext uri="{BB962C8B-B14F-4D97-AF65-F5344CB8AC3E}">
        <p14:creationId xmlns:p14="http://schemas.microsoft.com/office/powerpoint/2010/main" val="409281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5 agendas today </a:t>
            </a:r>
          </a:p>
        </p:txBody>
      </p:sp>
      <p:sp>
        <p:nvSpPr>
          <p:cNvPr id="4" name="Slide Number Placeholder 3"/>
          <p:cNvSpPr>
            <a:spLocks noGrp="1"/>
          </p:cNvSpPr>
          <p:nvPr>
            <p:ph type="sldNum" sz="quarter" idx="5"/>
          </p:nvPr>
        </p:nvSpPr>
        <p:spPr/>
        <p:txBody>
          <a:bodyPr/>
          <a:lstStyle/>
          <a:p>
            <a:fld id="{04376433-AD3B-4270-AD27-AF74A4776167}" type="slidenum">
              <a:rPr lang="en-HK" smtClean="0"/>
              <a:t>2</a:t>
            </a:fld>
            <a:endParaRPr lang="en-HK"/>
          </a:p>
        </p:txBody>
      </p:sp>
    </p:spTree>
    <p:extLst>
      <p:ext uri="{BB962C8B-B14F-4D97-AF65-F5344CB8AC3E}">
        <p14:creationId xmlns:p14="http://schemas.microsoft.com/office/powerpoint/2010/main" val="377427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E509B-1FF2-B165-121F-CB2C60C71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8E821-CECA-A468-E5DE-6441E27F3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D4DD6-FF49-0524-CD90-32BBF9935492}"/>
              </a:ext>
            </a:extLst>
          </p:cNvPr>
          <p:cNvSpPr>
            <a:spLocks noGrp="1"/>
          </p:cNvSpPr>
          <p:nvPr>
            <p:ph type="body" idx="1"/>
          </p:nvPr>
        </p:nvSpPr>
        <p:spPr/>
        <p:txBody>
          <a:bodyPr/>
          <a:lstStyle/>
          <a:p>
            <a:pPr marL="174698" indent="-174698">
              <a:buFont typeface="Arial" panose="020B0604020202020204" pitchFamily="34" charset="0"/>
              <a:buChar char="•"/>
            </a:pPr>
            <a:r>
              <a:rPr lang="en-US"/>
              <a:t>Generation relevancy measures how closely the LLM-RAG's response aligns with the guidance document, with higher relevance preferred.</a:t>
            </a:r>
          </a:p>
          <a:p>
            <a:endParaRPr lang="en-US"/>
          </a:p>
          <a:p>
            <a:pPr marL="174698" indent="-174698">
              <a:buFont typeface="Arial" panose="020B0604020202020204" pitchFamily="34" charset="0"/>
              <a:buChar char="•"/>
            </a:pPr>
            <a:r>
              <a:rPr lang="en-US"/>
              <a:t>DeepSeek R1, 8B performs the best in this area.</a:t>
            </a:r>
          </a:p>
          <a:p>
            <a:pPr marL="174698" indent="-174698">
              <a:buFont typeface="Arial" panose="020B0604020202020204" pitchFamily="34" charset="0"/>
              <a:buChar char="•"/>
            </a:pPr>
            <a:endParaRPr lang="en-US"/>
          </a:p>
          <a:p>
            <a:pPr marL="174698" indent="-174698">
              <a:buFont typeface="Arial" panose="020B0604020202020204" pitchFamily="34" charset="0"/>
              <a:buChar char="•"/>
            </a:pPr>
            <a:r>
              <a:rPr lang="en-US"/>
              <a:t>Its performance is comparable to a reference study that used the same sentence transformer for journal recommendations.</a:t>
            </a:r>
            <a:endParaRPr lang="en-HK"/>
          </a:p>
          <a:p>
            <a:pPr defTabSz="931723">
              <a:defRPr/>
            </a:pPr>
            <a:endParaRPr lang="en-US"/>
          </a:p>
        </p:txBody>
      </p:sp>
      <p:sp>
        <p:nvSpPr>
          <p:cNvPr id="4" name="Slide Number Placeholder 3">
            <a:extLst>
              <a:ext uri="{FF2B5EF4-FFF2-40B4-BE49-F238E27FC236}">
                <a16:creationId xmlns:a16="http://schemas.microsoft.com/office/drawing/2014/main" id="{234D3AA6-E1F6-8DCB-3BE7-154EE9EF128D}"/>
              </a:ext>
            </a:extLst>
          </p:cNvPr>
          <p:cNvSpPr>
            <a:spLocks noGrp="1"/>
          </p:cNvSpPr>
          <p:nvPr>
            <p:ph type="sldNum" sz="quarter" idx="5"/>
          </p:nvPr>
        </p:nvSpPr>
        <p:spPr/>
        <p:txBody>
          <a:bodyPr/>
          <a:lstStyle/>
          <a:p>
            <a:fld id="{04376433-AD3B-4270-AD27-AF74A4776167}" type="slidenum">
              <a:rPr lang="en-HK" smtClean="0"/>
              <a:t>20</a:t>
            </a:fld>
            <a:endParaRPr lang="en-HK"/>
          </a:p>
        </p:txBody>
      </p:sp>
    </p:spTree>
    <p:extLst>
      <p:ext uri="{BB962C8B-B14F-4D97-AF65-F5344CB8AC3E}">
        <p14:creationId xmlns:p14="http://schemas.microsoft.com/office/powerpoint/2010/main" val="2435555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57DC4-271A-B11E-72C8-2384528DD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A527F-D29B-2D52-D167-63707D0170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CE9BE-7353-AAF8-A79B-46DA66330901}"/>
              </a:ext>
            </a:extLst>
          </p:cNvPr>
          <p:cNvSpPr>
            <a:spLocks noGrp="1"/>
          </p:cNvSpPr>
          <p:nvPr>
            <p:ph type="body" idx="1"/>
          </p:nvPr>
        </p:nvSpPr>
        <p:spPr/>
        <p:txBody>
          <a:bodyPr/>
          <a:lstStyle/>
          <a:p>
            <a:pPr>
              <a:defRPr/>
            </a:pPr>
            <a:r>
              <a:rPr lang="en-US"/>
              <a:t>We assigned scores to each evaluated model and selected DeepSeek R1, 8B </a:t>
            </a:r>
            <a:r>
              <a:rPr lang="en-US" strike="sngStrike"/>
              <a:t>for its relatively better extraction accuracy and generation relevancy performance.</a:t>
            </a:r>
            <a:endParaRPr lang="en-HK" strike="sngStrike"/>
          </a:p>
          <a:p>
            <a:pPr defTabSz="931723">
              <a:defRPr/>
            </a:pPr>
            <a:endParaRPr lang="en-US"/>
          </a:p>
        </p:txBody>
      </p:sp>
      <p:sp>
        <p:nvSpPr>
          <p:cNvPr id="4" name="Slide Number Placeholder 3">
            <a:extLst>
              <a:ext uri="{FF2B5EF4-FFF2-40B4-BE49-F238E27FC236}">
                <a16:creationId xmlns:a16="http://schemas.microsoft.com/office/drawing/2014/main" id="{F6C9712F-7BCF-405D-F588-21F7B8C506A0}"/>
              </a:ext>
            </a:extLst>
          </p:cNvPr>
          <p:cNvSpPr>
            <a:spLocks noGrp="1"/>
          </p:cNvSpPr>
          <p:nvPr>
            <p:ph type="sldNum" sz="quarter" idx="5"/>
          </p:nvPr>
        </p:nvSpPr>
        <p:spPr/>
        <p:txBody>
          <a:bodyPr/>
          <a:lstStyle/>
          <a:p>
            <a:fld id="{04376433-AD3B-4270-AD27-AF74A4776167}" type="slidenum">
              <a:rPr lang="en-HK" smtClean="0"/>
              <a:t>21</a:t>
            </a:fld>
            <a:endParaRPr lang="en-HK"/>
          </a:p>
        </p:txBody>
      </p:sp>
    </p:spTree>
    <p:extLst>
      <p:ext uri="{BB962C8B-B14F-4D97-AF65-F5344CB8AC3E}">
        <p14:creationId xmlns:p14="http://schemas.microsoft.com/office/powerpoint/2010/main" val="2122565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217EA-D539-BA1F-361B-6388E3460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98860-2042-903B-B6AB-8E76AE6D3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14816-EDB3-9D82-B0F1-E2D1B0BE2E8A}"/>
              </a:ext>
            </a:extLst>
          </p:cNvPr>
          <p:cNvSpPr>
            <a:spLocks noGrp="1"/>
          </p:cNvSpPr>
          <p:nvPr>
            <p:ph type="body" idx="1"/>
          </p:nvPr>
        </p:nvSpPr>
        <p:spPr/>
        <p:txBody>
          <a:bodyPr/>
          <a:lstStyle/>
          <a:p>
            <a:pPr marL="174698" indent="-174698">
              <a:buFont typeface="Arial"/>
              <a:buChar char="•"/>
            </a:pPr>
            <a:r>
              <a:rPr lang="en-HK" b="0"/>
              <a:t>For the criticality classifier, which is a ML-based function, we assessed six popular ML models: </a:t>
            </a:r>
            <a:r>
              <a:rPr lang="en-HK" b="0" strike="sngStrike"/>
              <a:t>Logistic Regression, SVM, KNN, Gradient Boosting, Random Forest, and </a:t>
            </a:r>
            <a:r>
              <a:rPr lang="en-HK" b="0" strike="sngStrike" err="1"/>
              <a:t>XGBoost</a:t>
            </a:r>
            <a:r>
              <a:rPr lang="en-HK" b="0"/>
              <a:t>. </a:t>
            </a:r>
            <a:r>
              <a:rPr lang="en-US" b="0">
                <a:cs typeface="Times New Roman"/>
              </a:rPr>
              <a:t>This candidate model list covers a wide range of types — from simple models to complex ensemble methods. </a:t>
            </a:r>
            <a:r>
              <a:rPr lang="en-HK" b="0"/>
              <a:t>Given the limited annotated data and task simplicity, we opted not to include Neural Networks.</a:t>
            </a:r>
            <a:endParaRPr lang="en-HK" b="0">
              <a:ea typeface="Calibri"/>
              <a:cs typeface="Calibri"/>
            </a:endParaRPr>
          </a:p>
          <a:p>
            <a:pPr defTabSz="931723">
              <a:defRPr/>
            </a:pPr>
            <a:endParaRPr lang="en-US"/>
          </a:p>
        </p:txBody>
      </p:sp>
      <p:sp>
        <p:nvSpPr>
          <p:cNvPr id="4" name="Slide Number Placeholder 3">
            <a:extLst>
              <a:ext uri="{FF2B5EF4-FFF2-40B4-BE49-F238E27FC236}">
                <a16:creationId xmlns:a16="http://schemas.microsoft.com/office/drawing/2014/main" id="{6E6CB388-9F64-5091-B8FC-369A9E8B16D8}"/>
              </a:ext>
            </a:extLst>
          </p:cNvPr>
          <p:cNvSpPr>
            <a:spLocks noGrp="1"/>
          </p:cNvSpPr>
          <p:nvPr>
            <p:ph type="sldNum" sz="quarter" idx="5"/>
          </p:nvPr>
        </p:nvSpPr>
        <p:spPr/>
        <p:txBody>
          <a:bodyPr/>
          <a:lstStyle/>
          <a:p>
            <a:fld id="{04376433-AD3B-4270-AD27-AF74A4776167}" type="slidenum">
              <a:rPr lang="en-HK" smtClean="0"/>
              <a:t>22</a:t>
            </a:fld>
            <a:endParaRPr lang="en-HK"/>
          </a:p>
        </p:txBody>
      </p:sp>
    </p:spTree>
    <p:extLst>
      <p:ext uri="{BB962C8B-B14F-4D97-AF65-F5344CB8AC3E}">
        <p14:creationId xmlns:p14="http://schemas.microsoft.com/office/powerpoint/2010/main" val="2606462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We used three metrics, precision, recall and F1 score to </a:t>
            </a:r>
            <a:r>
              <a:rPr lang="en-HK" strike="sngStrike"/>
              <a:t>select the most appropriate model for the criticality classifier.</a:t>
            </a:r>
            <a:r>
              <a:rPr lang="en-HK" strike="noStrike"/>
              <a:t> To evaluate the performance</a:t>
            </a:r>
          </a:p>
          <a:p>
            <a:endParaRPr lang="en-HK"/>
          </a:p>
          <a:p>
            <a:pPr defTabSz="931723">
              <a:defRPr/>
            </a:pPr>
            <a:r>
              <a:rPr lang="en-HK" u="none"/>
              <a:t>The evaluation used the </a:t>
            </a:r>
            <a:r>
              <a:rPr lang="en-GB" u="none" err="1">
                <a:latin typeface="Times New Roman"/>
                <a:cs typeface="Times New Roman"/>
              </a:rPr>
              <a:t>EuRepoC</a:t>
            </a:r>
            <a:r>
              <a:rPr lang="en-GB" u="none">
                <a:latin typeface="Times New Roman"/>
                <a:cs typeface="Times New Roman"/>
              </a:rPr>
              <a:t> Global Dataset </a:t>
            </a:r>
            <a:r>
              <a:rPr lang="en-GB" u="none" strike="sngStrike">
                <a:latin typeface="Times New Roman"/>
                <a:cs typeface="Times New Roman"/>
              </a:rPr>
              <a:t>that compromises of 3,416 annotated global cyber incidents</a:t>
            </a:r>
            <a:r>
              <a:rPr lang="en-GB" u="none">
                <a:latin typeface="Times New Roman"/>
                <a:cs typeface="Times New Roman"/>
              </a:rPr>
              <a:t>.</a:t>
            </a:r>
          </a:p>
          <a:p>
            <a:r>
              <a:rPr lang="en-HK" u="none"/>
              <a:t>Which was cleansed and pre-processed, resulting in 1,984 </a:t>
            </a:r>
            <a:r>
              <a:rPr lang="en-HK" u="none" strike="sngStrike"/>
              <a:t>usable records</a:t>
            </a:r>
            <a:r>
              <a:rPr lang="en-HK" u="none"/>
              <a:t>. </a:t>
            </a:r>
            <a:r>
              <a:rPr lang="en-GB" u="none" strike="noStrike">
                <a:latin typeface="Times New Roman"/>
                <a:cs typeface="Times New Roman"/>
              </a:rPr>
              <a:t>annotated global cyber incidents.</a:t>
            </a:r>
            <a:endParaRPr lang="en-HK" u="none" strike="noStrike">
              <a:ea typeface="Calibri"/>
              <a:cs typeface="Calibri"/>
            </a:endParaRPr>
          </a:p>
          <a:p>
            <a:pPr defTabSz="931723">
              <a:defRPr/>
            </a:pPr>
            <a:r>
              <a:rPr lang="en-HK" u="none"/>
              <a:t>Then we performed feature engineering using </a:t>
            </a:r>
            <a:r>
              <a:rPr lang="en-HK" u="none" strike="sngStrike"/>
              <a:t>Nvidia</a:t>
            </a:r>
            <a:r>
              <a:rPr lang="en-HK" u="none"/>
              <a:t> </a:t>
            </a:r>
            <a:r>
              <a:rPr lang="en-HK" u="none" err="1"/>
              <a:t>Nemotron</a:t>
            </a:r>
            <a:r>
              <a:rPr lang="en-HK" u="none"/>
              <a:t> </a:t>
            </a:r>
            <a:r>
              <a:rPr lang="en-HK" u="none" strike="sngStrike"/>
              <a:t>to generate scores for </a:t>
            </a:r>
            <a:r>
              <a:rPr lang="en-GB" u="none" strike="sngStrike">
                <a:latin typeface="Times New Roman"/>
                <a:cs typeface="Times New Roman"/>
              </a:rPr>
              <a:t>Financial Impact, Operational Impact, Data Leakage Impact, and the Number of Affected Individuals </a:t>
            </a:r>
            <a:r>
              <a:rPr lang="en-GB" u="none">
                <a:latin typeface="Times New Roman"/>
                <a:cs typeface="Times New Roman"/>
              </a:rPr>
              <a:t>by providing predefined rules. Using the engineered features,</a:t>
            </a:r>
          </a:p>
          <a:p>
            <a:r>
              <a:rPr lang="en-HK" u="none" strike="sngStrike"/>
              <a:t>Finally, </a:t>
            </a:r>
            <a:r>
              <a:rPr lang="en-HK" u="none"/>
              <a:t>we trained </a:t>
            </a:r>
            <a:r>
              <a:rPr lang="en-GB" u="none">
                <a:latin typeface="Times New Roman"/>
                <a:cs typeface="Times New Roman"/>
              </a:rPr>
              <a:t>machine learning models </a:t>
            </a:r>
            <a:r>
              <a:rPr lang="en-GB" strike="sngStrike">
                <a:latin typeface="Times New Roman"/>
                <a:cs typeface="Times New Roman"/>
              </a:rPr>
              <a:t>using the engineered features</a:t>
            </a:r>
            <a:r>
              <a:rPr lang="en-GB">
                <a:latin typeface="Times New Roman"/>
                <a:cs typeface="Times New Roman"/>
              </a:rPr>
              <a:t> to classify the </a:t>
            </a:r>
            <a:r>
              <a:rPr lang="en-GB" strike="sngStrike">
                <a:latin typeface="Times New Roman"/>
                <a:cs typeface="Times New Roman"/>
              </a:rPr>
              <a:t>overall</a:t>
            </a:r>
            <a:r>
              <a:rPr lang="en-GB">
                <a:latin typeface="Times New Roman"/>
                <a:cs typeface="Times New Roman"/>
              </a:rPr>
              <a:t> criticality</a:t>
            </a:r>
            <a:r>
              <a:rPr lang="en-HK">
                <a:latin typeface="Times New Roman"/>
                <a:cs typeface="Times New Roman"/>
              </a:rPr>
              <a:t>.</a:t>
            </a:r>
          </a:p>
          <a:p>
            <a:r>
              <a:rPr lang="en-HK">
                <a:latin typeface="Times New Roman"/>
                <a:cs typeface="Times New Roman"/>
              </a:rPr>
              <a:t>Based on the results, we chose </a:t>
            </a:r>
            <a:r>
              <a:rPr lang="en-HK" err="1">
                <a:latin typeface="Times New Roman"/>
                <a:cs typeface="Times New Roman"/>
              </a:rPr>
              <a:t>XGBoost</a:t>
            </a:r>
            <a:r>
              <a:rPr lang="en-HK">
                <a:latin typeface="Times New Roman"/>
                <a:cs typeface="Times New Roman"/>
              </a:rPr>
              <a:t>.</a:t>
            </a:r>
            <a:endParaRPr lang="en-GB">
              <a:latin typeface="Times New Roman"/>
              <a:cs typeface="Times New Roman"/>
            </a:endParaRPr>
          </a:p>
          <a:p>
            <a:endParaRPr lang="en-US"/>
          </a:p>
        </p:txBody>
      </p:sp>
      <p:sp>
        <p:nvSpPr>
          <p:cNvPr id="4" name="Slide Number Placeholder 3"/>
          <p:cNvSpPr>
            <a:spLocks noGrp="1"/>
          </p:cNvSpPr>
          <p:nvPr>
            <p:ph type="sldNum" sz="quarter" idx="5"/>
          </p:nvPr>
        </p:nvSpPr>
        <p:spPr/>
        <p:txBody>
          <a:bodyPr/>
          <a:lstStyle/>
          <a:p>
            <a:fld id="{04376433-AD3B-4270-AD27-AF74A4776167}" type="slidenum">
              <a:rPr lang="en-HK" smtClean="0"/>
              <a:t>23</a:t>
            </a:fld>
            <a:endParaRPr lang="en-HK"/>
          </a:p>
        </p:txBody>
      </p:sp>
    </p:spTree>
    <p:extLst>
      <p:ext uri="{BB962C8B-B14F-4D97-AF65-F5344CB8AC3E}">
        <p14:creationId xmlns:p14="http://schemas.microsoft.com/office/powerpoint/2010/main" val="1988521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hand it over to Anthony, who will provide the demonstration.</a:t>
            </a:r>
          </a:p>
        </p:txBody>
      </p:sp>
      <p:sp>
        <p:nvSpPr>
          <p:cNvPr id="4" name="Slide Number Placeholder 3"/>
          <p:cNvSpPr>
            <a:spLocks noGrp="1"/>
          </p:cNvSpPr>
          <p:nvPr>
            <p:ph type="sldNum" sz="quarter" idx="5"/>
          </p:nvPr>
        </p:nvSpPr>
        <p:spPr/>
        <p:txBody>
          <a:bodyPr/>
          <a:lstStyle/>
          <a:p>
            <a:fld id="{04376433-AD3B-4270-AD27-AF74A4776167}" type="slidenum">
              <a:rPr lang="en-HK" smtClean="0"/>
              <a:t>24</a:t>
            </a:fld>
            <a:endParaRPr lang="en-HK"/>
          </a:p>
        </p:txBody>
      </p:sp>
    </p:spTree>
    <p:extLst>
      <p:ext uri="{BB962C8B-B14F-4D97-AF65-F5344CB8AC3E}">
        <p14:creationId xmlns:p14="http://schemas.microsoft.com/office/powerpoint/2010/main" val="668819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5E9F-DFAD-0FE2-D895-B08621DA7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EA1A8-BE43-E5C8-F82B-A3126846E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975C8-8074-5242-63E1-848355849EFC}"/>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29E134BB-2771-C229-1E64-656045A8DC5E}"/>
              </a:ext>
            </a:extLst>
          </p:cNvPr>
          <p:cNvSpPr>
            <a:spLocks noGrp="1"/>
          </p:cNvSpPr>
          <p:nvPr>
            <p:ph type="sldNum" sz="quarter" idx="5"/>
          </p:nvPr>
        </p:nvSpPr>
        <p:spPr/>
        <p:txBody>
          <a:bodyPr/>
          <a:lstStyle/>
          <a:p>
            <a:fld id="{04376433-AD3B-4270-AD27-AF74A4776167}" type="slidenum">
              <a:rPr lang="en-HK" smtClean="0"/>
              <a:t>25</a:t>
            </a:fld>
            <a:endParaRPr lang="en-HK"/>
          </a:p>
        </p:txBody>
      </p:sp>
    </p:spTree>
    <p:extLst>
      <p:ext uri="{BB962C8B-B14F-4D97-AF65-F5344CB8AC3E}">
        <p14:creationId xmlns:p14="http://schemas.microsoft.com/office/powerpoint/2010/main" val="206919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D754-98A7-2854-90F9-9586396C6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FDE9C-2C65-49DE-A6AA-6A59D3627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73610-4832-01E7-95A1-83A99921AFF0}"/>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C1C73BD8-CF9F-9731-308F-28899F3BF499}"/>
              </a:ext>
            </a:extLst>
          </p:cNvPr>
          <p:cNvSpPr>
            <a:spLocks noGrp="1"/>
          </p:cNvSpPr>
          <p:nvPr>
            <p:ph type="sldNum" sz="quarter" idx="5"/>
          </p:nvPr>
        </p:nvSpPr>
        <p:spPr/>
        <p:txBody>
          <a:bodyPr/>
          <a:lstStyle/>
          <a:p>
            <a:fld id="{04376433-AD3B-4270-AD27-AF74A4776167}" type="slidenum">
              <a:rPr lang="en-HK" smtClean="0"/>
              <a:t>26</a:t>
            </a:fld>
            <a:endParaRPr lang="en-HK"/>
          </a:p>
        </p:txBody>
      </p:sp>
    </p:spTree>
    <p:extLst>
      <p:ext uri="{BB962C8B-B14F-4D97-AF65-F5344CB8AC3E}">
        <p14:creationId xmlns:p14="http://schemas.microsoft.com/office/powerpoint/2010/main" val="3594492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7D59-68E0-44E5-09F9-3E8D49CAF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6EF5F-F565-83DA-BE0E-9D543928F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6F251-B922-E832-B7C4-39D5AA8E1292}"/>
              </a:ext>
            </a:extLst>
          </p:cNvPr>
          <p:cNvSpPr>
            <a:spLocks noGrp="1"/>
          </p:cNvSpPr>
          <p:nvPr>
            <p:ph type="body" idx="1"/>
          </p:nvPr>
        </p:nvSpPr>
        <p:spPr/>
        <p:txBody>
          <a:bodyPr/>
          <a:lstStyle/>
          <a:p>
            <a:pPr defTabSz="931723">
              <a:defRPr/>
            </a:pPr>
            <a:r>
              <a:rPr lang="en-US"/>
              <a:t>https://www.pcpd.org.hk/english/enforcement/commissioners_findings/files/r23_6319_e.pdf</a:t>
            </a:r>
          </a:p>
          <a:p>
            <a:pPr defTabSz="931723">
              <a:defRPr/>
            </a:pPr>
            <a:r>
              <a:rPr lang="en-US"/>
              <a:t>https://www.dbs.com/hongkong/en/security_alert.page</a:t>
            </a:r>
          </a:p>
        </p:txBody>
      </p:sp>
      <p:sp>
        <p:nvSpPr>
          <p:cNvPr id="4" name="Slide Number Placeholder 3">
            <a:extLst>
              <a:ext uri="{FF2B5EF4-FFF2-40B4-BE49-F238E27FC236}">
                <a16:creationId xmlns:a16="http://schemas.microsoft.com/office/drawing/2014/main" id="{CA54110F-7981-CBA7-F20F-D222332BE2E8}"/>
              </a:ext>
            </a:extLst>
          </p:cNvPr>
          <p:cNvSpPr>
            <a:spLocks noGrp="1"/>
          </p:cNvSpPr>
          <p:nvPr>
            <p:ph type="sldNum" sz="quarter" idx="5"/>
          </p:nvPr>
        </p:nvSpPr>
        <p:spPr/>
        <p:txBody>
          <a:bodyPr/>
          <a:lstStyle/>
          <a:p>
            <a:fld id="{04376433-AD3B-4270-AD27-AF74A4776167}" type="slidenum">
              <a:rPr lang="en-HK" smtClean="0"/>
              <a:t>27</a:t>
            </a:fld>
            <a:endParaRPr lang="en-HK"/>
          </a:p>
        </p:txBody>
      </p:sp>
    </p:spTree>
    <p:extLst>
      <p:ext uri="{BB962C8B-B14F-4D97-AF65-F5344CB8AC3E}">
        <p14:creationId xmlns:p14="http://schemas.microsoft.com/office/powerpoint/2010/main" val="2525401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4376433-AD3B-4270-AD27-AF74A4776167}" type="slidenum">
              <a:rPr lang="en-HK" smtClean="0"/>
              <a:t>28</a:t>
            </a:fld>
            <a:endParaRPr lang="en-HK"/>
          </a:p>
        </p:txBody>
      </p:sp>
    </p:spTree>
    <p:extLst>
      <p:ext uri="{BB962C8B-B14F-4D97-AF65-F5344CB8AC3E}">
        <p14:creationId xmlns:p14="http://schemas.microsoft.com/office/powerpoint/2010/main" val="128105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13197-8AD9-9E2B-B5EF-CC3003CDB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4B296-695B-E1BF-E8C2-FDCC59D8D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1CE13-1D59-8DCF-47BF-EADC60534835}"/>
              </a:ext>
            </a:extLst>
          </p:cNvPr>
          <p:cNvSpPr>
            <a:spLocks noGrp="1"/>
          </p:cNvSpPr>
          <p:nvPr>
            <p:ph type="body" idx="1"/>
          </p:nvPr>
        </p:nvSpPr>
        <p:spPr/>
        <p:txBody>
          <a:bodyPr/>
          <a:lstStyle/>
          <a:p>
            <a:pPr marL="174698" indent="-174698">
              <a:buFont typeface="Arial"/>
              <a:buChar char="•"/>
            </a:pPr>
            <a:r>
              <a:rPr lang="en-US"/>
              <a:t>We applied the extensive knowledge learned during his project to develop of the platform.</a:t>
            </a:r>
          </a:p>
        </p:txBody>
      </p:sp>
      <p:sp>
        <p:nvSpPr>
          <p:cNvPr id="4" name="Slide Number Placeholder 3">
            <a:extLst>
              <a:ext uri="{FF2B5EF4-FFF2-40B4-BE49-F238E27FC236}">
                <a16:creationId xmlns:a16="http://schemas.microsoft.com/office/drawing/2014/main" id="{F59B1EC5-94C3-3FB0-0E06-F7A34722A10B}"/>
              </a:ext>
            </a:extLst>
          </p:cNvPr>
          <p:cNvSpPr>
            <a:spLocks noGrp="1"/>
          </p:cNvSpPr>
          <p:nvPr>
            <p:ph type="sldNum" sz="quarter" idx="5"/>
          </p:nvPr>
        </p:nvSpPr>
        <p:spPr/>
        <p:txBody>
          <a:bodyPr/>
          <a:lstStyle/>
          <a:p>
            <a:fld id="{04376433-AD3B-4270-AD27-AF74A4776167}" type="slidenum">
              <a:rPr lang="en-HK" smtClean="0"/>
              <a:t>29</a:t>
            </a:fld>
            <a:endParaRPr lang="en-HK"/>
          </a:p>
        </p:txBody>
      </p:sp>
    </p:spTree>
    <p:extLst>
      <p:ext uri="{BB962C8B-B14F-4D97-AF65-F5344CB8AC3E}">
        <p14:creationId xmlns:p14="http://schemas.microsoft.com/office/powerpoint/2010/main" val="103407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4376433-AD3B-4270-AD27-AF74A4776167}" type="slidenum">
              <a:rPr lang="en-HK" smtClean="0"/>
              <a:t>3</a:t>
            </a:fld>
            <a:endParaRPr lang="en-HK"/>
          </a:p>
        </p:txBody>
      </p:sp>
    </p:spTree>
    <p:extLst>
      <p:ext uri="{BB962C8B-B14F-4D97-AF65-F5344CB8AC3E}">
        <p14:creationId xmlns:p14="http://schemas.microsoft.com/office/powerpoint/2010/main" val="3879074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03306-99F6-9F15-A57C-2AA0BED15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807E0-392C-6BD9-915C-17A340EAC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9698F-C953-068E-1920-AAE420924872}"/>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94D6604D-AC92-B23D-CBF2-25783AD4B641}"/>
              </a:ext>
            </a:extLst>
          </p:cNvPr>
          <p:cNvSpPr>
            <a:spLocks noGrp="1"/>
          </p:cNvSpPr>
          <p:nvPr>
            <p:ph type="sldNum" sz="quarter" idx="5"/>
          </p:nvPr>
        </p:nvSpPr>
        <p:spPr/>
        <p:txBody>
          <a:bodyPr/>
          <a:lstStyle/>
          <a:p>
            <a:fld id="{04376433-AD3B-4270-AD27-AF74A4776167}" type="slidenum">
              <a:rPr lang="en-HK" smtClean="0"/>
              <a:t>30</a:t>
            </a:fld>
            <a:endParaRPr lang="en-HK"/>
          </a:p>
        </p:txBody>
      </p:sp>
    </p:spTree>
    <p:extLst>
      <p:ext uri="{BB962C8B-B14F-4D97-AF65-F5344CB8AC3E}">
        <p14:creationId xmlns:p14="http://schemas.microsoft.com/office/powerpoint/2010/main" val="3541361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5BD9-35D9-3623-ABF4-D80DEA6E4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9E250-D52B-CD3F-20B1-39244F369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9504BF-FB47-9678-E41A-20D402D0D855}"/>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C881C5A7-D016-2F6F-BFC3-9A6DE7C20B42}"/>
              </a:ext>
            </a:extLst>
          </p:cNvPr>
          <p:cNvSpPr>
            <a:spLocks noGrp="1"/>
          </p:cNvSpPr>
          <p:nvPr>
            <p:ph type="sldNum" sz="quarter" idx="5"/>
          </p:nvPr>
        </p:nvSpPr>
        <p:spPr/>
        <p:txBody>
          <a:bodyPr/>
          <a:lstStyle/>
          <a:p>
            <a:fld id="{04376433-AD3B-4270-AD27-AF74A4776167}" type="slidenum">
              <a:rPr lang="en-HK" smtClean="0"/>
              <a:t>31</a:t>
            </a:fld>
            <a:endParaRPr lang="en-HK"/>
          </a:p>
        </p:txBody>
      </p:sp>
    </p:spTree>
    <p:extLst>
      <p:ext uri="{BB962C8B-B14F-4D97-AF65-F5344CB8AC3E}">
        <p14:creationId xmlns:p14="http://schemas.microsoft.com/office/powerpoint/2010/main" val="277430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C52F1-DD48-DEDB-87A4-8320448AE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77A8B-5AB2-1B9B-F591-A331751B1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3207D-FC9D-A2A8-197C-AD116BCD55C2}"/>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02360A54-432C-62B1-D79A-063154EB47B6}"/>
              </a:ext>
            </a:extLst>
          </p:cNvPr>
          <p:cNvSpPr>
            <a:spLocks noGrp="1"/>
          </p:cNvSpPr>
          <p:nvPr>
            <p:ph type="sldNum" sz="quarter" idx="5"/>
          </p:nvPr>
        </p:nvSpPr>
        <p:spPr/>
        <p:txBody>
          <a:bodyPr/>
          <a:lstStyle/>
          <a:p>
            <a:fld id="{04376433-AD3B-4270-AD27-AF74A4776167}" type="slidenum">
              <a:rPr lang="en-HK" smtClean="0"/>
              <a:t>32</a:t>
            </a:fld>
            <a:endParaRPr lang="en-HK"/>
          </a:p>
        </p:txBody>
      </p:sp>
    </p:spTree>
    <p:extLst>
      <p:ext uri="{BB962C8B-B14F-4D97-AF65-F5344CB8AC3E}">
        <p14:creationId xmlns:p14="http://schemas.microsoft.com/office/powerpoint/2010/main" val="373909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F976B-BF04-0E01-A871-A9685EED5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AFF95-E236-0356-017E-44FA60711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94D03-5C09-727C-DD0E-82321AF89C59}"/>
              </a:ext>
            </a:extLst>
          </p:cNvPr>
          <p:cNvSpPr>
            <a:spLocks noGrp="1"/>
          </p:cNvSpPr>
          <p:nvPr>
            <p:ph type="body" idx="1"/>
          </p:nvPr>
        </p:nvSpPr>
        <p:spPr/>
        <p:txBody>
          <a:bodyPr/>
          <a:lstStyle/>
          <a:p>
            <a:pPr defTabSz="931723">
              <a:defRPr/>
            </a:pPr>
            <a:endParaRPr lang="en-US"/>
          </a:p>
        </p:txBody>
      </p:sp>
      <p:sp>
        <p:nvSpPr>
          <p:cNvPr id="4" name="Slide Number Placeholder 3">
            <a:extLst>
              <a:ext uri="{FF2B5EF4-FFF2-40B4-BE49-F238E27FC236}">
                <a16:creationId xmlns:a16="http://schemas.microsoft.com/office/drawing/2014/main" id="{1CC20887-7EF3-05A3-0D16-C11CCB583C75}"/>
              </a:ext>
            </a:extLst>
          </p:cNvPr>
          <p:cNvSpPr>
            <a:spLocks noGrp="1"/>
          </p:cNvSpPr>
          <p:nvPr>
            <p:ph type="sldNum" sz="quarter" idx="5"/>
          </p:nvPr>
        </p:nvSpPr>
        <p:spPr/>
        <p:txBody>
          <a:bodyPr/>
          <a:lstStyle/>
          <a:p>
            <a:fld id="{04376433-AD3B-4270-AD27-AF74A4776167}" type="slidenum">
              <a:rPr lang="en-HK" smtClean="0"/>
              <a:t>33</a:t>
            </a:fld>
            <a:endParaRPr lang="en-HK"/>
          </a:p>
        </p:txBody>
      </p:sp>
    </p:spTree>
    <p:extLst>
      <p:ext uri="{BB962C8B-B14F-4D97-AF65-F5344CB8AC3E}">
        <p14:creationId xmlns:p14="http://schemas.microsoft.com/office/powerpoint/2010/main" val="3714155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4376433-AD3B-4270-AD27-AF74A4776167}" type="slidenum">
              <a:rPr lang="en-HK" smtClean="0"/>
              <a:t>34</a:t>
            </a:fld>
            <a:endParaRPr lang="en-HK"/>
          </a:p>
        </p:txBody>
      </p:sp>
    </p:spTree>
    <p:extLst>
      <p:ext uri="{BB962C8B-B14F-4D97-AF65-F5344CB8AC3E}">
        <p14:creationId xmlns:p14="http://schemas.microsoft.com/office/powerpoint/2010/main" val="256139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4376433-AD3B-4270-AD27-AF74A4776167}" type="slidenum">
              <a:rPr lang="en-HK" smtClean="0"/>
              <a:t>35</a:t>
            </a:fld>
            <a:endParaRPr lang="en-HK"/>
          </a:p>
        </p:txBody>
      </p:sp>
    </p:spTree>
    <p:extLst>
      <p:ext uri="{BB962C8B-B14F-4D97-AF65-F5344CB8AC3E}">
        <p14:creationId xmlns:p14="http://schemas.microsoft.com/office/powerpoint/2010/main" val="529761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13234-46FF-244C-F65B-E44A6A90C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EE6C6-62FE-4630-8FE5-506C3CFFB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FA4B8-B374-270F-121E-F15F36ABBA5F}"/>
              </a:ext>
            </a:extLst>
          </p:cNvPr>
          <p:cNvSpPr>
            <a:spLocks noGrp="1"/>
          </p:cNvSpPr>
          <p:nvPr>
            <p:ph type="body" idx="1"/>
          </p:nvPr>
        </p:nvSpPr>
        <p:spPr/>
        <p:txBody>
          <a:bodyPr/>
          <a:lstStyle/>
          <a:p>
            <a:r>
              <a:rPr lang="en-HK"/>
              <a:t>We performed a comprehensive review of literature related to cybersecurity compliance and reporting, and we surveyed over 40 references, including HK cybersecurity guidelines and regulations, as well as international standards</a:t>
            </a:r>
            <a:endParaRPr lang="en-US"/>
          </a:p>
          <a:p>
            <a:endParaRPr lang="en-HK"/>
          </a:p>
          <a:p>
            <a:r>
              <a:rPr lang="en-HK"/>
              <a:t>We identified 8 critical industries to focus on, including Energy, IT, Banking, Air Transport, Land Transport, Maritime Transport, Healthcare, and Telecommunications.</a:t>
            </a:r>
            <a:endParaRPr lang="en-HK">
              <a:ea typeface="Calibri"/>
              <a:cs typeface="Calibri"/>
            </a:endParaRPr>
          </a:p>
          <a:p>
            <a:r>
              <a:rPr lang="en-HK"/>
              <a:t> </a:t>
            </a:r>
            <a:endParaRPr lang="en-HK">
              <a:ea typeface="Calibri"/>
              <a:cs typeface="Calibri"/>
            </a:endParaRPr>
          </a:p>
          <a:p>
            <a:r>
              <a:rPr lang="en-HK"/>
              <a:t>Through our review, we uncovered several gaps in the current processes:</a:t>
            </a:r>
            <a:endParaRPr lang="en-HK">
              <a:ea typeface="Calibri"/>
              <a:cs typeface="Calibri"/>
            </a:endParaRPr>
          </a:p>
          <a:p>
            <a:r>
              <a:rPr lang="en-HK"/>
              <a:t> </a:t>
            </a:r>
            <a:endParaRPr lang="en-HK">
              <a:ea typeface="Calibri"/>
              <a:cs typeface="Calibri"/>
            </a:endParaRPr>
          </a:p>
          <a:p>
            <a:pPr marL="174698" indent="-174698">
              <a:buFont typeface="Calibri"/>
              <a:buChar char="-"/>
            </a:pPr>
            <a:r>
              <a:rPr lang="en-HK"/>
              <a:t>These included Reporting gaps such as Ambiguities in definitions like “material” and “significant”, which can lead to underreporting of incidents.</a:t>
            </a:r>
            <a:endParaRPr lang="en-HK">
              <a:ea typeface="Calibri"/>
              <a:cs typeface="Calibri"/>
            </a:endParaRPr>
          </a:p>
          <a:p>
            <a:pPr marL="174698" indent="-174698">
              <a:buFont typeface="Calibri"/>
              <a:buChar char="-"/>
            </a:pPr>
            <a:r>
              <a:rPr lang="en-HK"/>
              <a:t>Compliance gaps such as misinterpretations of incidents and the varying authority of regulators hinder effective compliance.</a:t>
            </a:r>
            <a:endParaRPr lang="en-HK">
              <a:ea typeface="Calibri"/>
              <a:cs typeface="Calibri"/>
            </a:endParaRPr>
          </a:p>
          <a:p>
            <a:pPr marL="174698" indent="-174698">
              <a:buFont typeface="Calibri"/>
              <a:buChar char="-"/>
            </a:pPr>
            <a:r>
              <a:rPr lang="en-HK"/>
              <a:t>Fragmentation gaps such as the absence of a centralized platform that results in inefficiencies in incident reporting and compliance.</a:t>
            </a:r>
            <a:endParaRPr lang="en-HK">
              <a:ea typeface="Calibri" panose="020F0502020204030204"/>
              <a:cs typeface="Calibri" panose="020F0502020204030204"/>
            </a:endParaRPr>
          </a:p>
          <a:p>
            <a:r>
              <a:rPr lang="en-HK"/>
              <a:t> </a:t>
            </a:r>
            <a:endParaRPr lang="en-HK">
              <a:ea typeface="Calibri"/>
              <a:cs typeface="Calibri"/>
            </a:endParaRPr>
          </a:p>
          <a:p>
            <a:r>
              <a:rPr lang="en-HK"/>
              <a:t>These findings highlight the need for the Cybersecurity Compliance and Reporting Platform.</a:t>
            </a:r>
            <a:endParaRPr lang="en-HK">
              <a:ea typeface="Calibri"/>
              <a:cs typeface="Calibri"/>
            </a:endParaRPr>
          </a:p>
          <a:p>
            <a:r>
              <a:rPr lang="en-HK"/>
              <a:t> </a:t>
            </a:r>
            <a:endParaRPr lang="en-HK">
              <a:ea typeface="Calibri"/>
              <a:cs typeface="Calibri"/>
            </a:endParaRPr>
          </a:p>
          <a:p>
            <a:r>
              <a:rPr lang="en-HK"/>
              <a:t>Additionally, based on our insights, we developed a severity classification model to assist users in evaluating incidents and a reporting path recommendation model to identify the relevant authorities to notify.</a:t>
            </a:r>
            <a:endParaRPr lang="en-HK">
              <a:ea typeface="Calibri"/>
              <a:cs typeface="Calibri"/>
            </a:endParaRPr>
          </a:p>
        </p:txBody>
      </p:sp>
      <p:sp>
        <p:nvSpPr>
          <p:cNvPr id="4" name="Slide Number Placeholder 3">
            <a:extLst>
              <a:ext uri="{FF2B5EF4-FFF2-40B4-BE49-F238E27FC236}">
                <a16:creationId xmlns:a16="http://schemas.microsoft.com/office/drawing/2014/main" id="{E7B6223E-8036-3C9C-115B-9CF8C3040EC4}"/>
              </a:ext>
            </a:extLst>
          </p:cNvPr>
          <p:cNvSpPr>
            <a:spLocks noGrp="1"/>
          </p:cNvSpPr>
          <p:nvPr>
            <p:ph type="sldNum" sz="quarter" idx="5"/>
          </p:nvPr>
        </p:nvSpPr>
        <p:spPr/>
        <p:txBody>
          <a:bodyPr/>
          <a:lstStyle/>
          <a:p>
            <a:fld id="{04376433-AD3B-4270-AD27-AF74A4776167}" type="slidenum">
              <a:rPr lang="en-HK" smtClean="0"/>
              <a:t>36</a:t>
            </a:fld>
            <a:endParaRPr lang="en-HK"/>
          </a:p>
        </p:txBody>
      </p:sp>
    </p:spTree>
    <p:extLst>
      <p:ext uri="{BB962C8B-B14F-4D97-AF65-F5344CB8AC3E}">
        <p14:creationId xmlns:p14="http://schemas.microsoft.com/office/powerpoint/2010/main" val="2160641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65C00-3C11-37CD-7754-9F9FA0084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12049-B556-422E-3790-B17DE7A62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2098E-3047-FBFB-03B0-768D09B958E4}"/>
              </a:ext>
            </a:extLst>
          </p:cNvPr>
          <p:cNvSpPr>
            <a:spLocks noGrp="1"/>
          </p:cNvSpPr>
          <p:nvPr>
            <p:ph type="body" idx="1"/>
          </p:nvPr>
        </p:nvSpPr>
        <p:spPr/>
        <p:txBody>
          <a:bodyPr/>
          <a:lstStyle/>
          <a:p>
            <a:r>
              <a:rPr lang="en-HK"/>
              <a:t>We evaluated various development tools to identify the most effective options for optimizing the platform's performance.</a:t>
            </a:r>
          </a:p>
          <a:p>
            <a:endParaRPr lang="en-HK"/>
          </a:p>
          <a:p>
            <a:pPr marL="174698" indent="-174698">
              <a:buFont typeface="Arial"/>
              <a:buChar char="•"/>
            </a:pPr>
            <a:r>
              <a:rPr lang="en-HK"/>
              <a:t>To develop the Frontend, we chose Node.js as the runtime environment because it enables fast and responsive web applications, which is essential for user experience. We are using NPM as our dependency manager as it simplifies the management of libraries and packages, making it easier to build modular applications. React is chosen as it allows creation of dynamic user interfaces with a modular architecture. </a:t>
            </a:r>
            <a:endParaRPr lang="en-HK">
              <a:ea typeface="Calibri"/>
              <a:cs typeface="Calibri"/>
            </a:endParaRPr>
          </a:p>
          <a:p>
            <a:endParaRPr lang="en-HK">
              <a:ea typeface="Calibri"/>
              <a:cs typeface="Calibri"/>
            </a:endParaRPr>
          </a:p>
          <a:p>
            <a:pPr marL="174698" indent="-174698">
              <a:buFont typeface="Arial"/>
              <a:buChar char="•"/>
            </a:pPr>
            <a:r>
              <a:rPr lang="en-HK"/>
              <a:t>To develop the Backend, we selected Django based on its advantages including easy to learn, large community support and database integration. Django is built on Python, making it straightforward to learn and implement. Django also has large active development community, which helped us when we encountered difficulties during the development process. Additionally, the built-in ORM (Object-Relational Mapping) funcitonality simplifies database integration and management.</a:t>
            </a:r>
            <a:endParaRPr lang="en-HK">
              <a:ea typeface="Calibri" panose="020F0502020204030204"/>
              <a:cs typeface="Calibri" panose="020F0502020204030204"/>
            </a:endParaRPr>
          </a:p>
          <a:p>
            <a:endParaRPr lang="en-HK">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5A98D862-67CB-5FBC-1AF2-559FEE3A5E5F}"/>
              </a:ext>
            </a:extLst>
          </p:cNvPr>
          <p:cNvSpPr>
            <a:spLocks noGrp="1"/>
          </p:cNvSpPr>
          <p:nvPr>
            <p:ph type="sldNum" sz="quarter" idx="5"/>
          </p:nvPr>
        </p:nvSpPr>
        <p:spPr/>
        <p:txBody>
          <a:bodyPr/>
          <a:lstStyle/>
          <a:p>
            <a:fld id="{04376433-AD3B-4270-AD27-AF74A4776167}" type="slidenum">
              <a:rPr lang="en-HK" smtClean="0"/>
              <a:t>37</a:t>
            </a:fld>
            <a:endParaRPr lang="en-HK"/>
          </a:p>
        </p:txBody>
      </p:sp>
    </p:spTree>
    <p:extLst>
      <p:ext uri="{BB962C8B-B14F-4D97-AF65-F5344CB8AC3E}">
        <p14:creationId xmlns:p14="http://schemas.microsoft.com/office/powerpoint/2010/main" val="2683867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4CE12-BC80-3209-E8D0-5028F7A03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31FFF-5C4C-551D-683A-3516F9452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9C14C-4F9E-6C90-7D41-3D1DCC82BAB5}"/>
              </a:ext>
            </a:extLst>
          </p:cNvPr>
          <p:cNvSpPr>
            <a:spLocks noGrp="1"/>
          </p:cNvSpPr>
          <p:nvPr>
            <p:ph type="body" idx="1"/>
          </p:nvPr>
        </p:nvSpPr>
        <p:spPr/>
        <p:txBody>
          <a:bodyPr/>
          <a:lstStyle/>
          <a:p>
            <a:r>
              <a:rPr lang="en-HK"/>
              <a:t>To develop the AI-based Input Assistant, we selected DeepSeek R1 as our AI model due to its advanced language processing capabilities and low computational costs. For deployment, we will utilize </a:t>
            </a:r>
            <a:r>
              <a:rPr lang="en-HK" err="1"/>
              <a:t>Ollama</a:t>
            </a:r>
            <a:r>
              <a:rPr lang="en-HK"/>
              <a:t>, </a:t>
            </a:r>
            <a:r>
              <a:rPr lang="en-HK" err="1"/>
              <a:t>Langchain</a:t>
            </a:r>
            <a:r>
              <a:rPr lang="en-HK"/>
              <a:t>, and </a:t>
            </a:r>
            <a:r>
              <a:rPr lang="en-HK" err="1"/>
              <a:t>ChromaDB</a:t>
            </a:r>
            <a:r>
              <a:rPr lang="en-HK"/>
              <a:t>. These tools facilitate the efficient deployment of large language models and context vector embeddings.</a:t>
            </a:r>
            <a:endParaRPr lang="en-US">
              <a:ea typeface="Calibri"/>
              <a:cs typeface="Calibri"/>
            </a:endParaRPr>
          </a:p>
          <a:p>
            <a:endParaRPr lang="en-HK"/>
          </a:p>
          <a:p>
            <a:r>
              <a:rPr lang="en-HK"/>
              <a:t>The LLM Advisor operates similarly to the AI-based Input Assistant but analyses broader context. It must analyse extensive information, including incident reports, regulatory guidelines and industry standards. To effectively connect and analyse these information, the LLM Advisor will implement </a:t>
            </a:r>
            <a:r>
              <a:rPr lang="en-HK" err="1"/>
              <a:t>GraphRAG</a:t>
            </a:r>
            <a:r>
              <a:rPr lang="en-HK"/>
              <a:t>, which generates knowledge graphs to organize and link related data based on their relationships. This approach enables more accurate and context-aware analysis.</a:t>
            </a:r>
            <a:endParaRPr lang="en-HK">
              <a:ea typeface="Calibri"/>
              <a:cs typeface="Calibri"/>
            </a:endParaRPr>
          </a:p>
          <a:p>
            <a:endParaRPr lang="en-HK"/>
          </a:p>
          <a:p>
            <a:r>
              <a:rPr lang="en-HK"/>
              <a:t>In addition to providing relevant advice, ensuring the safety and reliability of the advice is also very important. To achieve this, we will use </a:t>
            </a:r>
            <a:r>
              <a:rPr lang="en-HK" err="1"/>
              <a:t>NeMo</a:t>
            </a:r>
            <a:r>
              <a:rPr lang="en-HK"/>
              <a:t>, which offers pre-built tools to implement guardrails that prevent inappropriate or harmful outputs by establishing rules and constraints.</a:t>
            </a:r>
            <a:endParaRPr lang="en-HK">
              <a:ea typeface="Calibri"/>
              <a:cs typeface="Calibri"/>
            </a:endParaRPr>
          </a:p>
          <a:p>
            <a:endParaRPr lang="en-HK">
              <a:ea typeface="Calibri"/>
              <a:cs typeface="Calibri"/>
            </a:endParaRPr>
          </a:p>
        </p:txBody>
      </p:sp>
      <p:sp>
        <p:nvSpPr>
          <p:cNvPr id="4" name="Slide Number Placeholder 3">
            <a:extLst>
              <a:ext uri="{FF2B5EF4-FFF2-40B4-BE49-F238E27FC236}">
                <a16:creationId xmlns:a16="http://schemas.microsoft.com/office/drawing/2014/main" id="{8B2DA7C6-2A24-E018-A61D-9B0229BA19F2}"/>
              </a:ext>
            </a:extLst>
          </p:cNvPr>
          <p:cNvSpPr>
            <a:spLocks noGrp="1"/>
          </p:cNvSpPr>
          <p:nvPr>
            <p:ph type="sldNum" sz="quarter" idx="5"/>
          </p:nvPr>
        </p:nvSpPr>
        <p:spPr/>
        <p:txBody>
          <a:bodyPr/>
          <a:lstStyle/>
          <a:p>
            <a:fld id="{04376433-AD3B-4270-AD27-AF74A4776167}" type="slidenum">
              <a:rPr lang="en-HK" smtClean="0"/>
              <a:t>38</a:t>
            </a:fld>
            <a:endParaRPr lang="en-HK"/>
          </a:p>
        </p:txBody>
      </p:sp>
    </p:spTree>
    <p:extLst>
      <p:ext uri="{BB962C8B-B14F-4D97-AF65-F5344CB8AC3E}">
        <p14:creationId xmlns:p14="http://schemas.microsoft.com/office/powerpoint/2010/main" val="139322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6C475-43A3-1C95-5134-1A9E33641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2E503-5A2B-006A-6EF6-59D0F18A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8896E-9968-8CB8-B66D-452EA77197EE}"/>
              </a:ext>
            </a:extLst>
          </p:cNvPr>
          <p:cNvSpPr>
            <a:spLocks noGrp="1"/>
          </p:cNvSpPr>
          <p:nvPr>
            <p:ph type="body" idx="1"/>
          </p:nvPr>
        </p:nvSpPr>
        <p:spPr/>
        <p:txBody>
          <a:bodyPr/>
          <a:lstStyle/>
          <a:p>
            <a:r>
              <a:rPr lang="en-HK"/>
              <a:t>We have also incorporated the feedback from past progress updates to ensure each function in our platform delivers value to the user.</a:t>
            </a:r>
            <a:endParaRPr lang="en-US">
              <a:ea typeface="Calibri"/>
              <a:cs typeface="Calibri"/>
            </a:endParaRPr>
          </a:p>
          <a:p>
            <a:pPr marL="174698" indent="-174698">
              <a:buFont typeface="Arial"/>
              <a:buChar char="•"/>
            </a:pPr>
            <a:r>
              <a:rPr lang="en-HK"/>
              <a:t>The Frontend component is designed to be an user-centric interface that is both highly responsive and </a:t>
            </a:r>
            <a:r>
              <a:rPr lang="en-GB"/>
              <a:t>intuitive</a:t>
            </a:r>
            <a:r>
              <a:rPr lang="en-HK"/>
              <a:t>, enhancing usability for all users.</a:t>
            </a:r>
            <a:endParaRPr lang="en-HK">
              <a:ea typeface="Calibri"/>
              <a:cs typeface="Calibri"/>
            </a:endParaRPr>
          </a:p>
          <a:p>
            <a:pPr marL="174698" indent="-174698">
              <a:buFont typeface="Arial"/>
              <a:buChar char="•"/>
            </a:pPr>
            <a:r>
              <a:rPr lang="en-HK"/>
              <a:t>The Backend component supports access from the multiple systems, including Windows, Linux and Mac, and provides robust security to protect confidential data, ensuring flexible access and strong data security.</a:t>
            </a:r>
            <a:endParaRPr lang="en-HK">
              <a:ea typeface="Calibri"/>
              <a:cs typeface="Calibri"/>
            </a:endParaRPr>
          </a:p>
          <a:p>
            <a:pPr marL="174698" indent="-174698">
              <a:buFont typeface="Arial"/>
              <a:buChar char="•"/>
            </a:pPr>
            <a:r>
              <a:rPr lang="en-HK"/>
              <a:t>The User Input component allows accurate and speedy input of incident information for regulatory reporting and severity analysis. Moreover, the rule-based severity classification model aligns with government guidelines to generate consistent classifications.</a:t>
            </a:r>
            <a:endParaRPr lang="en-HK">
              <a:ea typeface="Calibri"/>
              <a:cs typeface="Calibri"/>
            </a:endParaRPr>
          </a:p>
          <a:p>
            <a:pPr marL="174698" indent="-174698">
              <a:buFont typeface="Arial"/>
              <a:buChar char="•"/>
            </a:pPr>
            <a:r>
              <a:rPr lang="en-HK"/>
              <a:t>The Report component standardizes the reporting format to meet the requirements of various HK regulatory bodies, simplifying the reporting process and ensuring compliance.</a:t>
            </a:r>
            <a:endParaRPr lang="en-HK">
              <a:ea typeface="Calibri"/>
              <a:cs typeface="Calibri"/>
            </a:endParaRPr>
          </a:p>
          <a:p>
            <a:pPr marL="174698" indent="-174698">
              <a:buFont typeface="Arial"/>
              <a:buChar char="•"/>
            </a:pPr>
            <a:r>
              <a:rPr lang="en-HK"/>
              <a:t>The Advice component implements a LLM-based advisor that matches incident reports with relevant guidelines and provides actionable advice on mitigation and prevention.</a:t>
            </a:r>
            <a:endParaRPr lang="en-HK">
              <a:ea typeface="Calibri"/>
              <a:cs typeface="Calibri"/>
            </a:endParaRPr>
          </a:p>
          <a:p>
            <a:pPr marL="174698" indent="-174698">
              <a:buFont typeface="Arial"/>
              <a:buChar char="•"/>
            </a:pPr>
            <a:endParaRPr lang="en-HK"/>
          </a:p>
          <a:p>
            <a:r>
              <a:rPr lang="en-HK"/>
              <a:t>In summary, our enhanced development methodology improves user experience and assists users to comply with the regulatory guidelines and standards.</a:t>
            </a:r>
            <a:endParaRPr lang="en-HK">
              <a:ea typeface="Calibri"/>
              <a:cs typeface="Calibri"/>
            </a:endParaRPr>
          </a:p>
          <a:p>
            <a:endParaRPr lang="en-HK">
              <a:ea typeface="Calibri"/>
              <a:cs typeface="Calibri"/>
            </a:endParaRPr>
          </a:p>
        </p:txBody>
      </p:sp>
      <p:sp>
        <p:nvSpPr>
          <p:cNvPr id="4" name="Slide Number Placeholder 3">
            <a:extLst>
              <a:ext uri="{FF2B5EF4-FFF2-40B4-BE49-F238E27FC236}">
                <a16:creationId xmlns:a16="http://schemas.microsoft.com/office/drawing/2014/main" id="{439A0543-A06A-2AB3-B39F-A23BDF367709}"/>
              </a:ext>
            </a:extLst>
          </p:cNvPr>
          <p:cNvSpPr>
            <a:spLocks noGrp="1"/>
          </p:cNvSpPr>
          <p:nvPr>
            <p:ph type="sldNum" sz="quarter" idx="5"/>
          </p:nvPr>
        </p:nvSpPr>
        <p:spPr/>
        <p:txBody>
          <a:bodyPr/>
          <a:lstStyle/>
          <a:p>
            <a:fld id="{04376433-AD3B-4270-AD27-AF74A4776167}" type="slidenum">
              <a:rPr lang="en-HK" smtClean="0"/>
              <a:t>39</a:t>
            </a:fld>
            <a:endParaRPr lang="en-HK"/>
          </a:p>
        </p:txBody>
      </p:sp>
    </p:spTree>
    <p:extLst>
      <p:ext uri="{BB962C8B-B14F-4D97-AF65-F5344CB8AC3E}">
        <p14:creationId xmlns:p14="http://schemas.microsoft.com/office/powerpoint/2010/main" val="319495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a:t> </a:t>
            </a:r>
          </a:p>
          <a:p>
            <a:pPr rtl="0" fontAlgn="base"/>
            <a:r>
              <a:rPr lang="en-US"/>
              <a:t>To begin, let’s have an overview on current cyber risk landscape in Hong Kong. We can look at some statistics. In recent years, Hong Kong has experienced a sharp rise in cyber incidents with significant data breaches.  </a:t>
            </a:r>
          </a:p>
          <a:p>
            <a:pPr rtl="0" fontAlgn="base"/>
            <a:r>
              <a:rPr lang="en-US"/>
              <a:t> </a:t>
            </a:r>
          </a:p>
          <a:p>
            <a:pPr rtl="0" fontAlgn="base"/>
            <a:r>
              <a:rPr lang="en-US"/>
              <a:t>In average, organizations now face more than 1,600 attacks per week. This highlights the urgent need for stronger defense capability and effective incident reporting.  </a:t>
            </a:r>
          </a:p>
          <a:p>
            <a:pPr defTabSz="931723">
              <a:defRPr/>
            </a:pPr>
            <a:endParaRPr lang="en-US">
              <a:ea typeface="Calibri"/>
              <a:cs typeface="Calibri"/>
            </a:endParaRPr>
          </a:p>
          <a:p>
            <a:pPr defTabSz="931723">
              <a:defRPr/>
            </a:pPr>
            <a:endParaRPr lang="en-US"/>
          </a:p>
          <a:p>
            <a:r>
              <a:rPr lang="en-US"/>
              <a:t>https://blog.checkpoint.com/executive-insights/beyond-defense-hong-kongs-new-era-of-financial-cyber-resilience/#</a:t>
            </a:r>
            <a:endParaRPr lang="en-US">
              <a:ea typeface="Calibri"/>
              <a:cs typeface="Calibri"/>
            </a:endParaRPr>
          </a:p>
          <a:p>
            <a:r>
              <a:rPr lang="en-US"/>
              <a:t>https://www.aon.com/apac/insights/blog/default/cyber-risk-mitigation-what-is-changing-under-new-l</a:t>
            </a:r>
            <a:endParaRPr lang="en-US">
              <a:ea typeface="Calibri"/>
              <a:cs typeface="Calibri"/>
            </a:endParaRPr>
          </a:p>
          <a:p>
            <a:r>
              <a:rPr lang="en-US"/>
              <a:t>https://www.mayerbrown.com/en/insights/publications/2024/10/cyber-threats-on-the-rise-dissecting-the-common-themes-behind-recent-cybersecurity-incidents-in-hong-kong</a:t>
            </a:r>
            <a:endParaRPr lang="en-US">
              <a:ea typeface="Calibri"/>
              <a:cs typeface="Calibri"/>
            </a:endParaRPr>
          </a:p>
          <a:p>
            <a:r>
              <a:rPr lang="en-US"/>
              <a:t>https://www.police.gov.hk/ppp_en/04_crime_matters/tcd/cybersecurityreport2024.html</a:t>
            </a:r>
            <a:endParaRPr lang="en-US">
              <a:ea typeface="Calibri"/>
              <a:cs typeface="Calibri"/>
            </a:endParaRPr>
          </a:p>
          <a:p>
            <a:r>
              <a:rPr lang="en-US"/>
              <a:t>https://www.thestandard.com.hk/breaking-news/article/221493/Cyber-threats-in-Hong-Kong-on-the-rise</a:t>
            </a:r>
            <a:endParaRPr lang="en-US">
              <a:solidFill>
                <a:schemeClr val="tx1"/>
              </a:solidFill>
              <a:ea typeface="Calibri"/>
              <a:cs typeface="Calibri"/>
            </a:endParaRPr>
          </a:p>
        </p:txBody>
      </p:sp>
      <p:sp>
        <p:nvSpPr>
          <p:cNvPr id="4" name="Slide Number Placeholder 3"/>
          <p:cNvSpPr>
            <a:spLocks noGrp="1"/>
          </p:cNvSpPr>
          <p:nvPr>
            <p:ph type="sldNum" sz="quarter" idx="5"/>
          </p:nvPr>
        </p:nvSpPr>
        <p:spPr/>
        <p:txBody>
          <a:bodyPr/>
          <a:lstStyle/>
          <a:p>
            <a:fld id="{04376433-AD3B-4270-AD27-AF74A4776167}" type="slidenum">
              <a:rPr lang="en-HK" smtClean="0"/>
              <a:t>4</a:t>
            </a:fld>
            <a:endParaRPr lang="en-HK"/>
          </a:p>
        </p:txBody>
      </p:sp>
    </p:spTree>
    <p:extLst>
      <p:ext uri="{BB962C8B-B14F-4D97-AF65-F5344CB8AC3E}">
        <p14:creationId xmlns:p14="http://schemas.microsoft.com/office/powerpoint/2010/main" val="1194277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5C1E1-FAD2-D3B9-3E1E-92531673D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C57AA-3A91-D994-E16C-7F29AC3D7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A4334-31D8-59D8-FC52-CEE5AA093F6B}"/>
              </a:ext>
            </a:extLst>
          </p:cNvPr>
          <p:cNvSpPr>
            <a:spLocks noGrp="1"/>
          </p:cNvSpPr>
          <p:nvPr>
            <p:ph type="body" idx="1"/>
          </p:nvPr>
        </p:nvSpPr>
        <p:spPr/>
        <p:txBody>
          <a:bodyPr/>
          <a:lstStyle/>
          <a:p>
            <a:endParaRPr lang="en-HK">
              <a:ea typeface="Calibri"/>
              <a:cs typeface="+mn-lt"/>
            </a:endParaRPr>
          </a:p>
        </p:txBody>
      </p:sp>
      <p:sp>
        <p:nvSpPr>
          <p:cNvPr id="4" name="Slide Number Placeholder 3">
            <a:extLst>
              <a:ext uri="{FF2B5EF4-FFF2-40B4-BE49-F238E27FC236}">
                <a16:creationId xmlns:a16="http://schemas.microsoft.com/office/drawing/2014/main" id="{31300AB5-9BD8-500D-859C-132762B1898A}"/>
              </a:ext>
            </a:extLst>
          </p:cNvPr>
          <p:cNvSpPr>
            <a:spLocks noGrp="1"/>
          </p:cNvSpPr>
          <p:nvPr>
            <p:ph type="sldNum" sz="quarter" idx="5"/>
          </p:nvPr>
        </p:nvSpPr>
        <p:spPr/>
        <p:txBody>
          <a:bodyPr/>
          <a:lstStyle/>
          <a:p>
            <a:fld id="{04376433-AD3B-4270-AD27-AF74A4776167}" type="slidenum">
              <a:rPr lang="en-HK" smtClean="0"/>
              <a:t>40</a:t>
            </a:fld>
            <a:endParaRPr lang="en-HK"/>
          </a:p>
        </p:txBody>
      </p:sp>
    </p:spTree>
    <p:extLst>
      <p:ext uri="{BB962C8B-B14F-4D97-AF65-F5344CB8AC3E}">
        <p14:creationId xmlns:p14="http://schemas.microsoft.com/office/powerpoint/2010/main" val="3046319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B75AE-47A8-2B3F-224D-57CF37960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8EC07-2F1C-9442-9BBF-A4051DC94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BACC5-4553-7C87-83CE-371E443B88C8}"/>
              </a:ext>
            </a:extLst>
          </p:cNvPr>
          <p:cNvSpPr>
            <a:spLocks noGrp="1"/>
          </p:cNvSpPr>
          <p:nvPr>
            <p:ph type="body" idx="1"/>
          </p:nvPr>
        </p:nvSpPr>
        <p:spPr/>
        <p:txBody>
          <a:bodyPr/>
          <a:lstStyle/>
          <a:p>
            <a:endParaRPr lang="en-HK">
              <a:ea typeface="Calibri"/>
              <a:cs typeface="+mn-lt"/>
            </a:endParaRPr>
          </a:p>
        </p:txBody>
      </p:sp>
      <p:sp>
        <p:nvSpPr>
          <p:cNvPr id="4" name="Slide Number Placeholder 3">
            <a:extLst>
              <a:ext uri="{FF2B5EF4-FFF2-40B4-BE49-F238E27FC236}">
                <a16:creationId xmlns:a16="http://schemas.microsoft.com/office/drawing/2014/main" id="{B90B91F4-2B20-17C1-F470-D637FB9C17C4}"/>
              </a:ext>
            </a:extLst>
          </p:cNvPr>
          <p:cNvSpPr>
            <a:spLocks noGrp="1"/>
          </p:cNvSpPr>
          <p:nvPr>
            <p:ph type="sldNum" sz="quarter" idx="5"/>
          </p:nvPr>
        </p:nvSpPr>
        <p:spPr/>
        <p:txBody>
          <a:bodyPr/>
          <a:lstStyle/>
          <a:p>
            <a:fld id="{04376433-AD3B-4270-AD27-AF74A4776167}" type="slidenum">
              <a:rPr lang="en-HK" smtClean="0"/>
              <a:t>41</a:t>
            </a:fld>
            <a:endParaRPr lang="en-HK"/>
          </a:p>
        </p:txBody>
      </p:sp>
    </p:spTree>
    <p:extLst>
      <p:ext uri="{BB962C8B-B14F-4D97-AF65-F5344CB8AC3E}">
        <p14:creationId xmlns:p14="http://schemas.microsoft.com/office/powerpoint/2010/main" val="1936786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0D32B-59DC-E1C7-C9AC-AF7AA99CA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24105-6CC9-6723-1105-31788208E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9124C-6CE8-4B21-9AA4-BFFB18B15EB2}"/>
              </a:ext>
            </a:extLst>
          </p:cNvPr>
          <p:cNvSpPr>
            <a:spLocks noGrp="1"/>
          </p:cNvSpPr>
          <p:nvPr>
            <p:ph type="body" idx="1"/>
          </p:nvPr>
        </p:nvSpPr>
        <p:spPr/>
        <p:txBody>
          <a:bodyPr/>
          <a:lstStyle/>
          <a:p>
            <a:r>
              <a:rPr lang="en-HK"/>
              <a:t>While developing this assistant, we faced several challenges, especially in controlling the output format of LLM responses.</a:t>
            </a:r>
          </a:p>
          <a:p>
            <a:r>
              <a:rPr lang="en-HK"/>
              <a:t>For each type of information—such as text summaries, dates, multiple choice selections, or </a:t>
            </a:r>
            <a:r>
              <a:rPr lang="en-HK" err="1"/>
              <a:t>boolean</a:t>
            </a:r>
            <a:r>
              <a:rPr lang="en-HK"/>
              <a:t> values—we designed specific prompts and instructions.</a:t>
            </a:r>
          </a:p>
          <a:p>
            <a:r>
              <a:rPr lang="en-HK"/>
              <a:t>For example, for date fields, we instruct the LLM to return only a date in a strict format, and for multiple choice fields, to select only from the provided options.</a:t>
            </a:r>
          </a:p>
          <a:p>
            <a:r>
              <a:rPr lang="en-HK"/>
              <a:t>However, LLMs often produce lengthy or verbose responses, sometimes including explanations or typographical symbols.</a:t>
            </a:r>
          </a:p>
          <a:p>
            <a:r>
              <a:rPr lang="en-HK"/>
              <a:t>To address this, we implemented a post-processing step to clean and filter the raw responses, extracting only the relevant information.</a:t>
            </a:r>
          </a:p>
          <a:p>
            <a:r>
              <a:rPr lang="en-HK"/>
              <a:t>We also tuned hyperparameters like temperature and top-p to encourage concise answers.</a:t>
            </a:r>
          </a:p>
          <a:p>
            <a:r>
              <a:rPr lang="en-HK"/>
              <a:t>This combination of prompt engineering, response filtering, and parameter tuning allows us to reliably extract clean, structured data from unstructured documents, making the input assistant robust and user-friendly.</a:t>
            </a:r>
          </a:p>
          <a:p>
            <a:endParaRPr lang="en-HK">
              <a:ea typeface="Calibri"/>
              <a:cs typeface="+mn-lt"/>
            </a:endParaRPr>
          </a:p>
        </p:txBody>
      </p:sp>
      <p:sp>
        <p:nvSpPr>
          <p:cNvPr id="4" name="Slide Number Placeholder 3">
            <a:extLst>
              <a:ext uri="{FF2B5EF4-FFF2-40B4-BE49-F238E27FC236}">
                <a16:creationId xmlns:a16="http://schemas.microsoft.com/office/drawing/2014/main" id="{9AC03BFF-1B6F-7FFA-531F-13E88BF09C99}"/>
              </a:ext>
            </a:extLst>
          </p:cNvPr>
          <p:cNvSpPr>
            <a:spLocks noGrp="1"/>
          </p:cNvSpPr>
          <p:nvPr>
            <p:ph type="sldNum" sz="quarter" idx="5"/>
          </p:nvPr>
        </p:nvSpPr>
        <p:spPr/>
        <p:txBody>
          <a:bodyPr/>
          <a:lstStyle/>
          <a:p>
            <a:fld id="{04376433-AD3B-4270-AD27-AF74A4776167}" type="slidenum">
              <a:rPr lang="en-HK" smtClean="0"/>
              <a:t>42</a:t>
            </a:fld>
            <a:endParaRPr lang="en-HK"/>
          </a:p>
        </p:txBody>
      </p:sp>
    </p:spTree>
    <p:extLst>
      <p:ext uri="{BB962C8B-B14F-4D97-AF65-F5344CB8AC3E}">
        <p14:creationId xmlns:p14="http://schemas.microsoft.com/office/powerpoint/2010/main" val="21461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Embeddings are commonly used to encode the semantic meaning of text in NLP, while cosine similarity is frequently employed to measure their similarities.</a:t>
            </a:r>
          </a:p>
          <a:p>
            <a:r>
              <a:rPr lang="en-US" b="0"/>
              <a:t>Moreover, it allows for effective similarity matching, even for different terms that refer to the same meaning </a:t>
            </a:r>
            <a:endParaRPr lang="en-HK" b="0"/>
          </a:p>
        </p:txBody>
      </p:sp>
      <p:sp>
        <p:nvSpPr>
          <p:cNvPr id="4" name="Slide Number Placeholder 3"/>
          <p:cNvSpPr>
            <a:spLocks noGrp="1"/>
          </p:cNvSpPr>
          <p:nvPr>
            <p:ph type="sldNum" sz="quarter" idx="5"/>
          </p:nvPr>
        </p:nvSpPr>
        <p:spPr/>
        <p:txBody>
          <a:bodyPr/>
          <a:lstStyle/>
          <a:p>
            <a:fld id="{04376433-AD3B-4270-AD27-AF74A4776167}" type="slidenum">
              <a:rPr lang="en-HK" smtClean="0"/>
              <a:t>43</a:t>
            </a:fld>
            <a:endParaRPr lang="en-HK"/>
          </a:p>
        </p:txBody>
      </p:sp>
    </p:spTree>
    <p:extLst>
      <p:ext uri="{BB962C8B-B14F-4D97-AF65-F5344CB8AC3E}">
        <p14:creationId xmlns:p14="http://schemas.microsoft.com/office/powerpoint/2010/main" val="2637927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86B75-1EF3-ADAE-8012-79C43D7A7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564CD-995E-E0E3-E805-A25F936B3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648FAC-7F55-C897-64E8-473BAAB60B0B}"/>
              </a:ext>
            </a:extLst>
          </p:cNvPr>
          <p:cNvSpPr>
            <a:spLocks noGrp="1"/>
          </p:cNvSpPr>
          <p:nvPr>
            <p:ph type="body" idx="1"/>
          </p:nvPr>
        </p:nvSpPr>
        <p:spPr/>
        <p:txBody>
          <a:bodyPr/>
          <a:lstStyle/>
          <a:p>
            <a:endParaRPr lang="en-HK"/>
          </a:p>
        </p:txBody>
      </p:sp>
      <p:sp>
        <p:nvSpPr>
          <p:cNvPr id="4" name="Slide Number Placeholder 3">
            <a:extLst>
              <a:ext uri="{FF2B5EF4-FFF2-40B4-BE49-F238E27FC236}">
                <a16:creationId xmlns:a16="http://schemas.microsoft.com/office/drawing/2014/main" id="{B164F7C7-9D69-6D7E-F8D6-3B54A386010E}"/>
              </a:ext>
            </a:extLst>
          </p:cNvPr>
          <p:cNvSpPr>
            <a:spLocks noGrp="1"/>
          </p:cNvSpPr>
          <p:nvPr>
            <p:ph type="sldNum" sz="quarter" idx="5"/>
          </p:nvPr>
        </p:nvSpPr>
        <p:spPr/>
        <p:txBody>
          <a:bodyPr/>
          <a:lstStyle/>
          <a:p>
            <a:fld id="{04376433-AD3B-4270-AD27-AF74A4776167}" type="slidenum">
              <a:rPr lang="en-HK" smtClean="0"/>
              <a:t>44</a:t>
            </a:fld>
            <a:endParaRPr lang="en-HK"/>
          </a:p>
        </p:txBody>
      </p:sp>
    </p:spTree>
    <p:extLst>
      <p:ext uri="{BB962C8B-B14F-4D97-AF65-F5344CB8AC3E}">
        <p14:creationId xmlns:p14="http://schemas.microsoft.com/office/powerpoint/2010/main" val="371564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4376433-AD3B-4270-AD27-AF74A4776167}" type="slidenum">
              <a:rPr lang="en-HK" smtClean="0"/>
              <a:t>45</a:t>
            </a:fld>
            <a:endParaRPr lang="en-HK"/>
          </a:p>
        </p:txBody>
      </p:sp>
    </p:spTree>
    <p:extLst>
      <p:ext uri="{BB962C8B-B14F-4D97-AF65-F5344CB8AC3E}">
        <p14:creationId xmlns:p14="http://schemas.microsoft.com/office/powerpoint/2010/main" val="330041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4376433-AD3B-4270-AD27-AF74A4776167}" type="slidenum">
              <a:rPr lang="en-HK" smtClean="0"/>
              <a:t>46</a:t>
            </a:fld>
            <a:endParaRPr lang="en-HK"/>
          </a:p>
        </p:txBody>
      </p:sp>
    </p:spTree>
    <p:extLst>
      <p:ext uri="{BB962C8B-B14F-4D97-AF65-F5344CB8AC3E}">
        <p14:creationId xmlns:p14="http://schemas.microsoft.com/office/powerpoint/2010/main" val="428704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89C7-ED57-1461-9FDC-6DF3742C3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5B073-700A-08BE-C33C-3250AE9FD6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82243-CBDE-9360-62D8-B5DCEE43A6DD}"/>
              </a:ext>
            </a:extLst>
          </p:cNvPr>
          <p:cNvSpPr>
            <a:spLocks noGrp="1"/>
          </p:cNvSpPr>
          <p:nvPr>
            <p:ph type="body" idx="1"/>
          </p:nvPr>
        </p:nvSpPr>
        <p:spPr/>
        <p:txBody>
          <a:bodyPr/>
          <a:lstStyle/>
          <a:p>
            <a:pPr rtl="0" fontAlgn="base"/>
            <a:r>
              <a:rPr lang="en-US"/>
              <a:t> </a:t>
            </a:r>
          </a:p>
          <a:p>
            <a:pPr rtl="0" fontAlgn="base"/>
            <a:r>
              <a:rPr lang="en-US"/>
              <a:t>In response to the growing challenges, New legislation is being introduced to enhance the existing regulatory framework.    </a:t>
            </a:r>
          </a:p>
          <a:p>
            <a:pPr rtl="0" fontAlgn="base"/>
            <a:r>
              <a:rPr lang="en-US"/>
              <a:t> </a:t>
            </a:r>
          </a:p>
          <a:p>
            <a:pPr rtl="0" fontAlgn="base"/>
            <a:r>
              <a:rPr lang="en-US"/>
              <a:t>The Bill requires critical sectors to report serious cyber incidents within defined timeframes and implement enhanced cybersecurity controls.    </a:t>
            </a:r>
          </a:p>
          <a:p>
            <a:pPr rtl="0" fontAlgn="base"/>
            <a:r>
              <a:rPr lang="en-US"/>
              <a:t> </a:t>
            </a:r>
          </a:p>
          <a:p>
            <a:pPr rtl="0" fontAlgn="base"/>
            <a:r>
              <a:rPr lang="en-US"/>
              <a:t>While the law focuses on critical sectors, all organizations face the same threats. Non-critical sectors may be more easily exploited by attackers as entry points to critical sectors.  </a:t>
            </a:r>
          </a:p>
          <a:p>
            <a:pPr rtl="0" fontAlgn="base"/>
            <a:r>
              <a:rPr lang="en-US"/>
              <a:t> </a:t>
            </a:r>
          </a:p>
          <a:p>
            <a:pPr rtl="0" fontAlgn="base"/>
            <a:r>
              <a:rPr lang="en-US"/>
              <a:t>Considering supply chain attacks and third-party risks, enhancing cybersecurity across every organization is essential to protect the whole ecosystem.  </a:t>
            </a:r>
          </a:p>
          <a:p>
            <a:pPr defTabSz="931723">
              <a:defRPr/>
            </a:pPr>
            <a:endParaRPr lang="en-US"/>
          </a:p>
          <a:p>
            <a:pPr defTabSz="931723">
              <a:defRPr/>
            </a:pPr>
            <a:endParaRPr lang="en-US"/>
          </a:p>
          <a:p>
            <a:r>
              <a:rPr lang="en-US"/>
              <a:t>https://www.legco.gov.hk/yr2024/english/bills/b202412061.pdf</a:t>
            </a:r>
          </a:p>
          <a:p>
            <a:r>
              <a:rPr lang="en-US">
                <a:cs typeface="Arial" panose="020B0604020202020204" pitchFamily="34" charset="0"/>
              </a:rPr>
              <a:t>https://www.ncsc.gov.uk/collection/supply-chain-security/third-party-software-providers</a:t>
            </a:r>
            <a:endParaRPr lang="en-US">
              <a:ea typeface="Calibri"/>
              <a:cs typeface="Calibri"/>
            </a:endParaRPr>
          </a:p>
          <a:p>
            <a:endParaRPr lang="en-US">
              <a:ea typeface="Calibri"/>
              <a:cs typeface="Calibri"/>
            </a:endParaRPr>
          </a:p>
          <a:p>
            <a:endParaRPr lang="en-US">
              <a:ea typeface="Calibri"/>
              <a:cs typeface="Calibri"/>
            </a:endParaRPr>
          </a:p>
          <a:p>
            <a:pPr defTabSz="931723">
              <a:defRPr/>
            </a:pPr>
            <a:r>
              <a:rPr lang="en-US">
                <a:cs typeface="Calibri"/>
              </a:rPr>
              <a:t>The accelerated pace of digital transformation has contributed to a significant rise in cyber incidents, as organizations increasingly adopt digital technologies. In Hong Kong, cyber threats and technology-related crimes are escalating in both frequency and severity. At the same time, strengthened statutory requirements and heightened regulatory expectations are making robust cybersecurity measures and effective incident reporting more critical than ever.</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169C7659-745B-2F43-6163-3C8EC6C6B652}"/>
              </a:ext>
            </a:extLst>
          </p:cNvPr>
          <p:cNvSpPr>
            <a:spLocks noGrp="1"/>
          </p:cNvSpPr>
          <p:nvPr>
            <p:ph type="sldNum" sz="quarter" idx="5"/>
          </p:nvPr>
        </p:nvSpPr>
        <p:spPr/>
        <p:txBody>
          <a:bodyPr/>
          <a:lstStyle/>
          <a:p>
            <a:fld id="{04376433-AD3B-4270-AD27-AF74A4776167}" type="slidenum">
              <a:rPr lang="en-HK" smtClean="0"/>
              <a:t>5</a:t>
            </a:fld>
            <a:endParaRPr lang="en-HK"/>
          </a:p>
        </p:txBody>
      </p:sp>
    </p:spTree>
    <p:extLst>
      <p:ext uri="{BB962C8B-B14F-4D97-AF65-F5344CB8AC3E}">
        <p14:creationId xmlns:p14="http://schemas.microsoft.com/office/powerpoint/2010/main" val="236301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1CE4-52A7-EED2-77F4-7C2BD18A9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19AF4-1AF2-6697-785B-8C4D812CE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A70EE-B8A2-B3FB-7B2B-8B7F985512C2}"/>
              </a:ext>
            </a:extLst>
          </p:cNvPr>
          <p:cNvSpPr>
            <a:spLocks noGrp="1"/>
          </p:cNvSpPr>
          <p:nvPr>
            <p:ph type="body" idx="1"/>
          </p:nvPr>
        </p:nvSpPr>
        <p:spPr/>
        <p:txBody>
          <a:bodyPr/>
          <a:lstStyle/>
          <a:p>
            <a:pPr rtl="0" fontAlgn="base"/>
            <a:r>
              <a:rPr lang="en-US"/>
              <a:t>With these new requirements, organizations are expected to ensure timely and effective incident reporting.  </a:t>
            </a:r>
          </a:p>
          <a:p>
            <a:pPr rtl="0" fontAlgn="base"/>
            <a:r>
              <a:rPr lang="en-US"/>
              <a:t> </a:t>
            </a:r>
          </a:p>
          <a:p>
            <a:pPr rtl="0" fontAlgn="base"/>
            <a:r>
              <a:rPr lang="en-US"/>
              <a:t>However, many of them face delays in reporting due to unclear requirements. Different Regulators define key terms such as “material” and “significant” differently, while internal policies add further complexity.  </a:t>
            </a:r>
          </a:p>
          <a:p>
            <a:pPr rtl="0" fontAlgn="base"/>
            <a:r>
              <a:rPr lang="en-US"/>
              <a:t> </a:t>
            </a:r>
          </a:p>
          <a:p>
            <a:pPr rtl="0" fontAlgn="base"/>
            <a:r>
              <a:rPr lang="en-US"/>
              <a:t>As a result, it is often time consuming to determine whether an incident meets the threshold, since the criteria are vague and lack clear benchmarks.  </a:t>
            </a:r>
          </a:p>
          <a:p>
            <a:pPr rtl="0" fontAlgn="base"/>
            <a:r>
              <a:rPr lang="en-US"/>
              <a:t> </a:t>
            </a:r>
          </a:p>
          <a:p>
            <a:pPr rtl="0" fontAlgn="base"/>
            <a:r>
              <a:rPr lang="en-US"/>
              <a:t>In addition, even when incident reporting systems are in place, issues such as poor data quality and human error make it difficult to reference previous cases, leading to inconsistent handling.  </a:t>
            </a:r>
          </a:p>
          <a:p>
            <a:pPr rtl="0" fontAlgn="base"/>
            <a:r>
              <a:rPr lang="en-US"/>
              <a:t> </a:t>
            </a:r>
          </a:p>
          <a:p>
            <a:pPr rtl="0" fontAlgn="base"/>
            <a:r>
              <a:rPr lang="en-US"/>
              <a:t>Our solution is to provide a centralized platform that enables  </a:t>
            </a:r>
            <a:r>
              <a:rPr lang="en-US" err="1"/>
              <a:t>organisations</a:t>
            </a:r>
            <a:r>
              <a:rPr lang="en-US"/>
              <a:t> to meet regulatory expectations and manage incidents more efficiently.  </a:t>
            </a:r>
          </a:p>
          <a:p>
            <a:pPr rtl="0" fontAlgn="base"/>
            <a:r>
              <a:rPr lang="en-US"/>
              <a:t> </a:t>
            </a:r>
          </a:p>
          <a:p>
            <a:pPr rtl="0" fontAlgn="base"/>
            <a:r>
              <a:rPr lang="en-US"/>
              <a:t>I will pass to Insu for the solution details </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487DFD93-9B1C-C9C8-7499-F74B18720D33}"/>
              </a:ext>
            </a:extLst>
          </p:cNvPr>
          <p:cNvSpPr>
            <a:spLocks noGrp="1"/>
          </p:cNvSpPr>
          <p:nvPr>
            <p:ph type="sldNum" sz="quarter" idx="5"/>
          </p:nvPr>
        </p:nvSpPr>
        <p:spPr/>
        <p:txBody>
          <a:bodyPr/>
          <a:lstStyle/>
          <a:p>
            <a:fld id="{04376433-AD3B-4270-AD27-AF74A4776167}" type="slidenum">
              <a:rPr lang="en-HK" smtClean="0"/>
              <a:t>6</a:t>
            </a:fld>
            <a:endParaRPr lang="en-HK"/>
          </a:p>
        </p:txBody>
      </p:sp>
    </p:spTree>
    <p:extLst>
      <p:ext uri="{BB962C8B-B14F-4D97-AF65-F5344CB8AC3E}">
        <p14:creationId xmlns:p14="http://schemas.microsoft.com/office/powerpoint/2010/main" val="97285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376433-AD3B-4270-AD27-AF74A4776167}" type="slidenum">
              <a:rPr lang="en-HK" smtClean="0"/>
              <a:t>7</a:t>
            </a:fld>
            <a:endParaRPr lang="en-HK"/>
          </a:p>
        </p:txBody>
      </p:sp>
    </p:spTree>
    <p:extLst>
      <p:ext uri="{BB962C8B-B14F-4D97-AF65-F5344CB8AC3E}">
        <p14:creationId xmlns:p14="http://schemas.microsoft.com/office/powerpoint/2010/main" val="77515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3814C-FC89-6D84-AB3B-CCB50D15C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57A0D-7F58-D277-99A5-88CDD8A00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C1559-D906-7840-2DBC-06713ED2530E}"/>
              </a:ext>
            </a:extLst>
          </p:cNvPr>
          <p:cNvSpPr>
            <a:spLocks noGrp="1"/>
          </p:cNvSpPr>
          <p:nvPr>
            <p:ph type="body" idx="1"/>
          </p:nvPr>
        </p:nvSpPr>
        <p:spPr/>
        <p:txBody>
          <a:bodyPr/>
          <a:lstStyle/>
          <a:p>
            <a:r>
              <a:rPr lang="en-US">
                <a:effectLst/>
              </a:rPr>
              <a:t>I will introduce the methodology behind our Cybersecurity Compliance and Reporting Platform. </a:t>
            </a:r>
          </a:p>
          <a:p>
            <a:r>
              <a:rPr lang="en-US">
                <a:effectLst/>
              </a:rPr>
              <a:t>As shown in this diagram, our platform is built on five connected core components: User Input, Frontend, Backend, Report, and Advice. This modular design ensures a seamless, end-to-end process for handling cybersecurity incidents—from data entry to actionable outcomes.</a:t>
            </a:r>
          </a:p>
          <a:p>
            <a:r>
              <a:rPr lang="en-US">
                <a:effectLst/>
              </a:rPr>
              <a:t>What makes our approach unique is the combination of rule-based logic and cutting-edge AI. The rule-based system delivers transparency and consistency, while Large Language Models (LLMs) handles unstructured data efficiently. Most importantly, our methodology aligns with Hong Kong’s regulatory standards, such as the OGCIO guides and PCPD templates, positioning it as a trusted solution for compliance in the region.</a:t>
            </a:r>
          </a:p>
          <a:p>
            <a:pPr defTabSz="931723">
              <a:defRPr/>
            </a:pPr>
            <a:endParaRPr lang="en-US"/>
          </a:p>
        </p:txBody>
      </p:sp>
      <p:sp>
        <p:nvSpPr>
          <p:cNvPr id="4" name="Slide Number Placeholder 3">
            <a:extLst>
              <a:ext uri="{FF2B5EF4-FFF2-40B4-BE49-F238E27FC236}">
                <a16:creationId xmlns:a16="http://schemas.microsoft.com/office/drawing/2014/main" id="{87416FFE-2510-EE01-5ECE-403EEAF8FACD}"/>
              </a:ext>
            </a:extLst>
          </p:cNvPr>
          <p:cNvSpPr>
            <a:spLocks noGrp="1"/>
          </p:cNvSpPr>
          <p:nvPr>
            <p:ph type="sldNum" sz="quarter" idx="5"/>
          </p:nvPr>
        </p:nvSpPr>
        <p:spPr/>
        <p:txBody>
          <a:bodyPr/>
          <a:lstStyle/>
          <a:p>
            <a:fld id="{04376433-AD3B-4270-AD27-AF74A4776167}" type="slidenum">
              <a:rPr lang="en-HK" smtClean="0"/>
              <a:t>8</a:t>
            </a:fld>
            <a:endParaRPr lang="en-HK"/>
          </a:p>
        </p:txBody>
      </p:sp>
    </p:spTree>
    <p:extLst>
      <p:ext uri="{BB962C8B-B14F-4D97-AF65-F5344CB8AC3E}">
        <p14:creationId xmlns:p14="http://schemas.microsoft.com/office/powerpoint/2010/main" val="123539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83D9-8ADA-98B2-8CD9-DA5ED3F83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F4F5D-DCEB-5715-BBD9-BFD5AFB00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6AEC59-B133-FDEA-3F3E-C8ED62C849FA}"/>
              </a:ext>
            </a:extLst>
          </p:cNvPr>
          <p:cNvSpPr>
            <a:spLocks noGrp="1"/>
          </p:cNvSpPr>
          <p:nvPr>
            <p:ph type="body" idx="1"/>
          </p:nvPr>
        </p:nvSpPr>
        <p:spPr/>
        <p:txBody>
          <a:bodyPr/>
          <a:lstStyle/>
          <a:p>
            <a:pPr defTabSz="931723">
              <a:defRPr/>
            </a:pPr>
            <a:r>
              <a:rPr lang="en-US">
                <a:effectLst/>
              </a:rPr>
              <a:t>Let’s look into the five core components more in details that power our platform</a:t>
            </a:r>
          </a:p>
          <a:p>
            <a:pPr defTabSz="931723">
              <a:defRPr/>
            </a:pPr>
            <a:endParaRPr lang="en-US">
              <a:effectLst/>
            </a:endParaRPr>
          </a:p>
          <a:p>
            <a:pPr defTabSz="931723">
              <a:defRPr/>
            </a:pPr>
            <a:r>
              <a:rPr lang="en-HK">
                <a:effectLst/>
              </a:rPr>
              <a:t>First, </a:t>
            </a:r>
            <a:r>
              <a:rPr lang="en-US">
                <a:effectLst/>
              </a:rPr>
              <a:t>User Input. This component features an online form paired with an AI Assistant powered by DeepSeek-R1. Using </a:t>
            </a:r>
            <a:r>
              <a:rPr lang="en-US" err="1">
                <a:effectLst/>
              </a:rPr>
              <a:t>LangChain</a:t>
            </a:r>
            <a:r>
              <a:rPr lang="en-US">
                <a:effectLst/>
              </a:rPr>
              <a:t> and </a:t>
            </a:r>
            <a:r>
              <a:rPr lang="en-US" err="1">
                <a:effectLst/>
              </a:rPr>
              <a:t>ChromaDB</a:t>
            </a:r>
            <a:r>
              <a:rPr lang="en-US">
                <a:effectLst/>
              </a:rPr>
              <a:t>, it processes documents and auto-fills input entries, easing manual effort. For users, especially non-experts, this means faster, guided reporting without the guesswork.</a:t>
            </a:r>
          </a:p>
          <a:p>
            <a:pPr defTabSz="931723">
              <a:defRPr/>
            </a:pPr>
            <a:r>
              <a:rPr lang="en-US">
                <a:effectLst/>
              </a:rPr>
              <a:t>Secondly, criticality classification model can effectively reduces users’ efforts to expect the criticality of their incident. For criticality classification, a machine learning model </a:t>
            </a:r>
            <a:r>
              <a:rPr lang="en-US" err="1">
                <a:effectLst/>
              </a:rPr>
              <a:t>XGBoost</a:t>
            </a:r>
            <a:r>
              <a:rPr lang="en-US">
                <a:effectLst/>
              </a:rPr>
              <a:t> is utilized. During its training process, a feature engineering technique is utilized using a rule-based logic to improve the performance. </a:t>
            </a:r>
          </a:p>
          <a:p>
            <a:endParaRPr lang="en-HK">
              <a:ea typeface="Calibri"/>
              <a:cs typeface="Calibri"/>
            </a:endParaRPr>
          </a:p>
          <a:p>
            <a:pPr defTabSz="931723">
              <a:defRPr/>
            </a:pPr>
            <a:endParaRPr lang="en-US"/>
          </a:p>
        </p:txBody>
      </p:sp>
      <p:sp>
        <p:nvSpPr>
          <p:cNvPr id="4" name="Slide Number Placeholder 3">
            <a:extLst>
              <a:ext uri="{FF2B5EF4-FFF2-40B4-BE49-F238E27FC236}">
                <a16:creationId xmlns:a16="http://schemas.microsoft.com/office/drawing/2014/main" id="{B212A55D-92D4-EAD9-485E-5284DFA1FF8B}"/>
              </a:ext>
            </a:extLst>
          </p:cNvPr>
          <p:cNvSpPr>
            <a:spLocks noGrp="1"/>
          </p:cNvSpPr>
          <p:nvPr>
            <p:ph type="sldNum" sz="quarter" idx="5"/>
          </p:nvPr>
        </p:nvSpPr>
        <p:spPr/>
        <p:txBody>
          <a:bodyPr/>
          <a:lstStyle/>
          <a:p>
            <a:fld id="{04376433-AD3B-4270-AD27-AF74A4776167}" type="slidenum">
              <a:rPr lang="en-HK" smtClean="0"/>
              <a:t>9</a:t>
            </a:fld>
            <a:endParaRPr lang="en-HK"/>
          </a:p>
        </p:txBody>
      </p:sp>
    </p:spTree>
    <p:extLst>
      <p:ext uri="{BB962C8B-B14F-4D97-AF65-F5344CB8AC3E}">
        <p14:creationId xmlns:p14="http://schemas.microsoft.com/office/powerpoint/2010/main" val="346691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77901" y="6268396"/>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294BC-9438-4D92-A135-FC649997F4CC}" type="slidenum">
              <a:rPr lang="en-US" smtClean="0"/>
              <a:t>‹#›</a:t>
            </a:fld>
            <a:endParaRPr lang="en-US"/>
          </a:p>
        </p:txBody>
      </p:sp>
      <p:sp>
        <p:nvSpPr>
          <p:cNvPr id="7" name="Title 6">
            <a:extLst>
              <a:ext uri="{FF2B5EF4-FFF2-40B4-BE49-F238E27FC236}">
                <a16:creationId xmlns:a16="http://schemas.microsoft.com/office/drawing/2014/main" id="{79AFE4CF-9AAD-49BC-8571-ABA2E2388E8C}"/>
              </a:ext>
            </a:extLst>
          </p:cNvPr>
          <p:cNvSpPr>
            <a:spLocks noGrp="1"/>
          </p:cNvSpPr>
          <p:nvPr>
            <p:ph type="title"/>
          </p:nvPr>
        </p:nvSpPr>
        <p:spPr/>
        <p:txBody>
          <a:bodyPr/>
          <a:lstStyle/>
          <a:p>
            <a:r>
              <a:rPr lang="en-US"/>
              <a:t>Click to edit Master title style</a:t>
            </a:r>
            <a:endParaRPr lang="en-HK"/>
          </a:p>
        </p:txBody>
      </p:sp>
    </p:spTree>
    <p:extLst>
      <p:ext uri="{BB962C8B-B14F-4D97-AF65-F5344CB8AC3E}">
        <p14:creationId xmlns:p14="http://schemas.microsoft.com/office/powerpoint/2010/main" val="202582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235076"/>
            <a:ext cx="2844800" cy="5038725"/>
          </a:xfrm>
        </p:spPr>
        <p:txBody>
          <a:bodyPr vert="eaVert"/>
          <a:lstStyle>
            <a:lvl1pPr>
              <a:defRPr sz="3200"/>
            </a:lvl1pPr>
          </a:lstStyle>
          <a:p>
            <a:r>
              <a:rPr lang="en-US"/>
              <a:t>Click to edit Master title style</a:t>
            </a:r>
          </a:p>
        </p:txBody>
      </p:sp>
      <p:sp>
        <p:nvSpPr>
          <p:cNvPr id="3" name="Vertical Text Placeholder 2"/>
          <p:cNvSpPr>
            <a:spLocks noGrp="1"/>
          </p:cNvSpPr>
          <p:nvPr>
            <p:ph type="body" orient="vert" idx="1"/>
          </p:nvPr>
        </p:nvSpPr>
        <p:spPr>
          <a:xfrm>
            <a:off x="609600" y="1235076"/>
            <a:ext cx="8026400" cy="5038725"/>
          </a:xfrm>
        </p:spPr>
        <p:txBody>
          <a:bodyPr vert="eaVert"/>
          <a:lstStyle>
            <a:lvl1pPr>
              <a:defRPr sz="3733"/>
            </a:lvl1pPr>
            <a:lvl2pPr>
              <a:defRPr sz="3200"/>
            </a:lvl2pPr>
            <a:lvl3pPr>
              <a:defRPr sz="2667"/>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77901" y="6268396"/>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76038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C0A3467-6D17-4DF3-8F7B-35E5A75E5067}"/>
              </a:ext>
            </a:extLst>
          </p:cNvPr>
          <p:cNvGrpSpPr/>
          <p:nvPr userDrawn="1"/>
        </p:nvGrpSpPr>
        <p:grpSpPr>
          <a:xfrm>
            <a:off x="2" y="-77012"/>
            <a:ext cx="15412825" cy="14774783"/>
            <a:chOff x="0" y="-57759"/>
            <a:chExt cx="11559619" cy="11081087"/>
          </a:xfrm>
        </p:grpSpPr>
        <p:sp>
          <p:nvSpPr>
            <p:cNvPr id="18" name="Rectangle 17">
              <a:extLst>
                <a:ext uri="{FF2B5EF4-FFF2-40B4-BE49-F238E27FC236}">
                  <a16:creationId xmlns:a16="http://schemas.microsoft.com/office/drawing/2014/main" id="{11DFD8A0-3281-4B0B-8216-20A4D49B4718}"/>
                </a:ext>
              </a:extLst>
            </p:cNvPr>
            <p:cNvSpPr/>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Group 18">
              <a:extLst>
                <a:ext uri="{FF2B5EF4-FFF2-40B4-BE49-F238E27FC236}">
                  <a16:creationId xmlns:a16="http://schemas.microsoft.com/office/drawing/2014/main" id="{49250256-D93D-40E0-82EF-53EC5B68E428}"/>
                </a:ext>
              </a:extLst>
            </p:cNvPr>
            <p:cNvGrpSpPr/>
            <p:nvPr/>
          </p:nvGrpSpPr>
          <p:grpSpPr>
            <a:xfrm>
              <a:off x="816194" y="-57759"/>
              <a:ext cx="10743425" cy="11081087"/>
              <a:chOff x="1088259" y="-77012"/>
              <a:chExt cx="14324566" cy="14774783"/>
            </a:xfrm>
          </p:grpSpPr>
          <p:grpSp>
            <p:nvGrpSpPr>
              <p:cNvPr id="20" name="Group 84">
                <a:extLst>
                  <a:ext uri="{FF2B5EF4-FFF2-40B4-BE49-F238E27FC236}">
                    <a16:creationId xmlns:a16="http://schemas.microsoft.com/office/drawing/2014/main" id="{0B4A59D9-D32A-4044-A965-B062AAC3526C}"/>
                  </a:ext>
                </a:extLst>
              </p:cNvPr>
              <p:cNvGrpSpPr>
                <a:grpSpLocks noChangeAspect="1"/>
              </p:cNvGrpSpPr>
              <p:nvPr/>
            </p:nvGrpSpPr>
            <p:grpSpPr bwMode="auto">
              <a:xfrm>
                <a:off x="1088259" y="5392045"/>
                <a:ext cx="10105263" cy="9305726"/>
                <a:chOff x="3384" y="1685"/>
                <a:chExt cx="910" cy="838"/>
              </a:xfrm>
              <a:solidFill>
                <a:schemeClr val="bg1">
                  <a:alpha val="3000"/>
                </a:schemeClr>
              </a:solidFill>
            </p:grpSpPr>
            <p:sp>
              <p:nvSpPr>
                <p:cNvPr id="23" name="Freeform 85">
                  <a:extLst>
                    <a:ext uri="{FF2B5EF4-FFF2-40B4-BE49-F238E27FC236}">
                      <a16:creationId xmlns:a16="http://schemas.microsoft.com/office/drawing/2014/main" id="{5D81C170-CC9A-4A2B-8423-DE92EA3EC06D}"/>
                    </a:ext>
                  </a:extLst>
                </p:cNvPr>
                <p:cNvSpPr>
                  <a:spLocks noEditPoints="1"/>
                </p:cNvSpPr>
                <p:nvPr/>
              </p:nvSpPr>
              <p:spPr bwMode="auto">
                <a:xfrm>
                  <a:off x="3384" y="1685"/>
                  <a:ext cx="910" cy="838"/>
                </a:xfrm>
                <a:custGeom>
                  <a:avLst/>
                  <a:gdLst>
                    <a:gd name="T0" fmla="*/ 233 w 383"/>
                    <a:gd name="T1" fmla="*/ 49 h 352"/>
                    <a:gd name="T2" fmla="*/ 212 w 383"/>
                    <a:gd name="T3" fmla="*/ 51 h 352"/>
                    <a:gd name="T4" fmla="*/ 151 w 383"/>
                    <a:gd name="T5" fmla="*/ 70 h 352"/>
                    <a:gd name="T6" fmla="*/ 187 w 383"/>
                    <a:gd name="T7" fmla="*/ 66 h 352"/>
                    <a:gd name="T8" fmla="*/ 189 w 383"/>
                    <a:gd name="T9" fmla="*/ 66 h 352"/>
                    <a:gd name="T10" fmla="*/ 198 w 383"/>
                    <a:gd name="T11" fmla="*/ 67 h 352"/>
                    <a:gd name="T12" fmla="*/ 225 w 383"/>
                    <a:gd name="T13" fmla="*/ 74 h 352"/>
                    <a:gd name="T14" fmla="*/ 270 w 383"/>
                    <a:gd name="T15" fmla="*/ 102 h 352"/>
                    <a:gd name="T16" fmla="*/ 319 w 383"/>
                    <a:gd name="T17" fmla="*/ 164 h 352"/>
                    <a:gd name="T18" fmla="*/ 328 w 383"/>
                    <a:gd name="T19" fmla="*/ 202 h 352"/>
                    <a:gd name="T20" fmla="*/ 328 w 383"/>
                    <a:gd name="T21" fmla="*/ 201 h 352"/>
                    <a:gd name="T22" fmla="*/ 303 w 383"/>
                    <a:gd name="T23" fmla="*/ 278 h 352"/>
                    <a:gd name="T24" fmla="*/ 245 w 383"/>
                    <a:gd name="T25" fmla="*/ 333 h 352"/>
                    <a:gd name="T26" fmla="*/ 192 w 383"/>
                    <a:gd name="T27" fmla="*/ 350 h 352"/>
                    <a:gd name="T28" fmla="*/ 199 w 383"/>
                    <a:gd name="T29" fmla="*/ 351 h 352"/>
                    <a:gd name="T30" fmla="*/ 199 w 383"/>
                    <a:gd name="T31" fmla="*/ 351 h 352"/>
                    <a:gd name="T32" fmla="*/ 215 w 383"/>
                    <a:gd name="T33" fmla="*/ 352 h 352"/>
                    <a:gd name="T34" fmla="*/ 253 w 383"/>
                    <a:gd name="T35" fmla="*/ 347 h 352"/>
                    <a:gd name="T36" fmla="*/ 306 w 383"/>
                    <a:gd name="T37" fmla="*/ 322 h 352"/>
                    <a:gd name="T38" fmla="*/ 371 w 383"/>
                    <a:gd name="T39" fmla="*/ 241 h 352"/>
                    <a:gd name="T40" fmla="*/ 382 w 383"/>
                    <a:gd name="T41" fmla="*/ 183 h 352"/>
                    <a:gd name="T42" fmla="*/ 382 w 383"/>
                    <a:gd name="T43" fmla="*/ 183 h 352"/>
                    <a:gd name="T44" fmla="*/ 382 w 383"/>
                    <a:gd name="T45" fmla="*/ 183 h 352"/>
                    <a:gd name="T46" fmla="*/ 382 w 383"/>
                    <a:gd name="T47" fmla="*/ 183 h 352"/>
                    <a:gd name="T48" fmla="*/ 382 w 383"/>
                    <a:gd name="T49" fmla="*/ 183 h 352"/>
                    <a:gd name="T50" fmla="*/ 332 w 383"/>
                    <a:gd name="T51" fmla="*/ 82 h 352"/>
                    <a:gd name="T52" fmla="*/ 233 w 383"/>
                    <a:gd name="T53" fmla="*/ 49 h 352"/>
                    <a:gd name="T54" fmla="*/ 382 w 383"/>
                    <a:gd name="T55" fmla="*/ 180 h 352"/>
                    <a:gd name="T56" fmla="*/ 382 w 383"/>
                    <a:gd name="T57" fmla="*/ 183 h 352"/>
                    <a:gd name="T58" fmla="*/ 382 w 383"/>
                    <a:gd name="T59" fmla="*/ 183 h 352"/>
                    <a:gd name="T60" fmla="*/ 382 w 383"/>
                    <a:gd name="T61" fmla="*/ 183 h 352"/>
                    <a:gd name="T62" fmla="*/ 382 w 383"/>
                    <a:gd name="T63" fmla="*/ 184 h 352"/>
                    <a:gd name="T64" fmla="*/ 382 w 383"/>
                    <a:gd name="T65" fmla="*/ 182 h 352"/>
                    <a:gd name="T66" fmla="*/ 382 w 383"/>
                    <a:gd name="T67" fmla="*/ 180 h 352"/>
                    <a:gd name="T68" fmla="*/ 207 w 383"/>
                    <a:gd name="T69" fmla="*/ 0 h 352"/>
                    <a:gd name="T70" fmla="*/ 200 w 383"/>
                    <a:gd name="T71" fmla="*/ 0 h 352"/>
                    <a:gd name="T72" fmla="*/ 200 w 383"/>
                    <a:gd name="T73" fmla="*/ 0 h 352"/>
                    <a:gd name="T74" fmla="*/ 200 w 383"/>
                    <a:gd name="T75" fmla="*/ 0 h 352"/>
                    <a:gd name="T76" fmla="*/ 199 w 383"/>
                    <a:gd name="T77" fmla="*/ 0 h 352"/>
                    <a:gd name="T78" fmla="*/ 30 w 383"/>
                    <a:gd name="T79" fmla="*/ 80 h 352"/>
                    <a:gd name="T80" fmla="*/ 0 w 383"/>
                    <a:gd name="T81" fmla="*/ 115 h 352"/>
                    <a:gd name="T82" fmla="*/ 59 w 383"/>
                    <a:gd name="T83" fmla="*/ 60 h 352"/>
                    <a:gd name="T84" fmla="*/ 143 w 383"/>
                    <a:gd name="T85" fmla="*/ 14 h 352"/>
                    <a:gd name="T86" fmla="*/ 207 w 383"/>
                    <a:gd name="T8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3" h="352">
                      <a:moveTo>
                        <a:pt x="233" y="49"/>
                      </a:moveTo>
                      <a:cubicBezTo>
                        <a:pt x="226" y="49"/>
                        <a:pt x="219" y="50"/>
                        <a:pt x="212" y="51"/>
                      </a:cubicBezTo>
                      <a:cubicBezTo>
                        <a:pt x="191" y="53"/>
                        <a:pt x="170" y="60"/>
                        <a:pt x="151" y="70"/>
                      </a:cubicBezTo>
                      <a:cubicBezTo>
                        <a:pt x="163" y="67"/>
                        <a:pt x="175" y="66"/>
                        <a:pt x="187" y="66"/>
                      </a:cubicBezTo>
                      <a:cubicBezTo>
                        <a:pt x="185" y="66"/>
                        <a:pt x="188" y="66"/>
                        <a:pt x="189" y="66"/>
                      </a:cubicBezTo>
                      <a:cubicBezTo>
                        <a:pt x="192" y="66"/>
                        <a:pt x="195" y="67"/>
                        <a:pt x="198" y="67"/>
                      </a:cubicBezTo>
                      <a:cubicBezTo>
                        <a:pt x="207" y="68"/>
                        <a:pt x="216" y="71"/>
                        <a:pt x="225" y="74"/>
                      </a:cubicBezTo>
                      <a:cubicBezTo>
                        <a:pt x="242" y="81"/>
                        <a:pt x="257" y="91"/>
                        <a:pt x="270" y="102"/>
                      </a:cubicBezTo>
                      <a:cubicBezTo>
                        <a:pt x="291" y="119"/>
                        <a:pt x="309" y="139"/>
                        <a:pt x="319" y="164"/>
                      </a:cubicBezTo>
                      <a:cubicBezTo>
                        <a:pt x="325" y="176"/>
                        <a:pt x="327" y="189"/>
                        <a:pt x="328" y="202"/>
                      </a:cubicBezTo>
                      <a:cubicBezTo>
                        <a:pt x="328" y="201"/>
                        <a:pt x="328" y="201"/>
                        <a:pt x="328" y="201"/>
                      </a:cubicBezTo>
                      <a:cubicBezTo>
                        <a:pt x="328" y="229"/>
                        <a:pt x="318" y="255"/>
                        <a:pt x="303" y="278"/>
                      </a:cubicBezTo>
                      <a:cubicBezTo>
                        <a:pt x="287" y="300"/>
                        <a:pt x="268" y="319"/>
                        <a:pt x="245" y="333"/>
                      </a:cubicBezTo>
                      <a:cubicBezTo>
                        <a:pt x="229" y="342"/>
                        <a:pt x="211" y="348"/>
                        <a:pt x="192" y="350"/>
                      </a:cubicBezTo>
                      <a:cubicBezTo>
                        <a:pt x="194" y="351"/>
                        <a:pt x="197" y="351"/>
                        <a:pt x="199" y="351"/>
                      </a:cubicBezTo>
                      <a:cubicBezTo>
                        <a:pt x="199" y="351"/>
                        <a:pt x="199" y="351"/>
                        <a:pt x="199" y="351"/>
                      </a:cubicBezTo>
                      <a:cubicBezTo>
                        <a:pt x="204" y="352"/>
                        <a:pt x="210" y="352"/>
                        <a:pt x="215" y="352"/>
                      </a:cubicBezTo>
                      <a:cubicBezTo>
                        <a:pt x="227" y="352"/>
                        <a:pt x="240" y="351"/>
                        <a:pt x="253" y="347"/>
                      </a:cubicBezTo>
                      <a:cubicBezTo>
                        <a:pt x="272" y="342"/>
                        <a:pt x="290" y="333"/>
                        <a:pt x="306" y="322"/>
                      </a:cubicBezTo>
                      <a:cubicBezTo>
                        <a:pt x="335" y="302"/>
                        <a:pt x="358" y="273"/>
                        <a:pt x="371" y="241"/>
                      </a:cubicBezTo>
                      <a:cubicBezTo>
                        <a:pt x="378" y="223"/>
                        <a:pt x="383" y="202"/>
                        <a:pt x="382" y="183"/>
                      </a:cubicBezTo>
                      <a:cubicBezTo>
                        <a:pt x="382" y="183"/>
                        <a:pt x="382" y="183"/>
                        <a:pt x="382" y="183"/>
                      </a:cubicBezTo>
                      <a:cubicBezTo>
                        <a:pt x="382" y="183"/>
                        <a:pt x="382" y="183"/>
                        <a:pt x="382" y="183"/>
                      </a:cubicBezTo>
                      <a:cubicBezTo>
                        <a:pt x="382" y="183"/>
                        <a:pt x="382" y="183"/>
                        <a:pt x="382" y="183"/>
                      </a:cubicBezTo>
                      <a:cubicBezTo>
                        <a:pt x="382" y="183"/>
                        <a:pt x="382" y="183"/>
                        <a:pt x="382" y="183"/>
                      </a:cubicBezTo>
                      <a:cubicBezTo>
                        <a:pt x="383" y="143"/>
                        <a:pt x="362" y="106"/>
                        <a:pt x="332" y="82"/>
                      </a:cubicBezTo>
                      <a:cubicBezTo>
                        <a:pt x="304" y="60"/>
                        <a:pt x="268" y="49"/>
                        <a:pt x="233" y="49"/>
                      </a:cubicBezTo>
                      <a:moveTo>
                        <a:pt x="382" y="180"/>
                      </a:moveTo>
                      <a:cubicBezTo>
                        <a:pt x="382" y="180"/>
                        <a:pt x="382" y="181"/>
                        <a:pt x="382" y="183"/>
                      </a:cubicBezTo>
                      <a:cubicBezTo>
                        <a:pt x="382" y="183"/>
                        <a:pt x="382" y="183"/>
                        <a:pt x="382" y="183"/>
                      </a:cubicBezTo>
                      <a:cubicBezTo>
                        <a:pt x="382" y="183"/>
                        <a:pt x="382" y="183"/>
                        <a:pt x="382" y="183"/>
                      </a:cubicBezTo>
                      <a:cubicBezTo>
                        <a:pt x="382" y="183"/>
                        <a:pt x="382" y="184"/>
                        <a:pt x="382" y="184"/>
                      </a:cubicBezTo>
                      <a:cubicBezTo>
                        <a:pt x="382" y="184"/>
                        <a:pt x="382" y="183"/>
                        <a:pt x="382" y="182"/>
                      </a:cubicBezTo>
                      <a:cubicBezTo>
                        <a:pt x="382" y="181"/>
                        <a:pt x="382" y="180"/>
                        <a:pt x="382" y="180"/>
                      </a:cubicBezTo>
                      <a:moveTo>
                        <a:pt x="207" y="0"/>
                      </a:moveTo>
                      <a:cubicBezTo>
                        <a:pt x="204" y="0"/>
                        <a:pt x="202" y="0"/>
                        <a:pt x="200" y="0"/>
                      </a:cubicBezTo>
                      <a:cubicBezTo>
                        <a:pt x="200" y="0"/>
                        <a:pt x="200" y="0"/>
                        <a:pt x="200" y="0"/>
                      </a:cubicBezTo>
                      <a:cubicBezTo>
                        <a:pt x="200" y="0"/>
                        <a:pt x="200" y="0"/>
                        <a:pt x="200" y="0"/>
                      </a:cubicBezTo>
                      <a:cubicBezTo>
                        <a:pt x="200" y="0"/>
                        <a:pt x="199" y="0"/>
                        <a:pt x="199" y="0"/>
                      </a:cubicBezTo>
                      <a:cubicBezTo>
                        <a:pt x="136" y="6"/>
                        <a:pt x="75" y="36"/>
                        <a:pt x="30" y="80"/>
                      </a:cubicBezTo>
                      <a:cubicBezTo>
                        <a:pt x="19" y="91"/>
                        <a:pt x="9" y="102"/>
                        <a:pt x="0" y="115"/>
                      </a:cubicBezTo>
                      <a:cubicBezTo>
                        <a:pt x="17" y="94"/>
                        <a:pt x="37" y="76"/>
                        <a:pt x="59" y="60"/>
                      </a:cubicBezTo>
                      <a:cubicBezTo>
                        <a:pt x="85" y="41"/>
                        <a:pt x="113" y="24"/>
                        <a:pt x="143" y="14"/>
                      </a:cubicBezTo>
                      <a:cubicBezTo>
                        <a:pt x="164" y="6"/>
                        <a:pt x="185" y="1"/>
                        <a:pt x="20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24" name="Freeform 86">
                  <a:extLst>
                    <a:ext uri="{FF2B5EF4-FFF2-40B4-BE49-F238E27FC236}">
                      <a16:creationId xmlns:a16="http://schemas.microsoft.com/office/drawing/2014/main" id="{B3435ED4-074E-4F30-9008-8DEBA4637709}"/>
                    </a:ext>
                  </a:extLst>
                </p:cNvPr>
                <p:cNvSpPr>
                  <a:spLocks noEditPoints="1"/>
                </p:cNvSpPr>
                <p:nvPr/>
              </p:nvSpPr>
              <p:spPr bwMode="auto">
                <a:xfrm>
                  <a:off x="4147" y="2425"/>
                  <a:ext cx="0" cy="0"/>
                </a:xfrm>
                <a:custGeom>
                  <a:avLst/>
                  <a:gdLst/>
                  <a:ahLst/>
                  <a:cxnLst>
                    <a:cxn ang="0">
                      <a:pos x="0" y="0"/>
                    </a:cxn>
                    <a:cxn ang="0">
                      <a:pos x="0" y="0"/>
                    </a:cxn>
                    <a:cxn ang="0">
                      <a:pos x="0" y="0"/>
                    </a:cxn>
                    <a:cxn ang="0">
                      <a:pos x="0" y="0"/>
                    </a:cxn>
                  </a:cxnLst>
                  <a:rect l="0" t="0" r="r" b="b"/>
                  <a:pathLst>
                    <a:path>
                      <a:moveTo>
                        <a:pt x="0" y="0"/>
                      </a:moveTo>
                      <a:lnTo>
                        <a:pt x="0" y="0"/>
                      </a:lnTo>
                      <a:close/>
                      <a:moveTo>
                        <a:pt x="0" y="0"/>
                      </a:move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sp>
              <p:nvSpPr>
                <p:cNvPr id="25" name="Freeform 87">
                  <a:extLst>
                    <a:ext uri="{FF2B5EF4-FFF2-40B4-BE49-F238E27FC236}">
                      <a16:creationId xmlns:a16="http://schemas.microsoft.com/office/drawing/2014/main" id="{2242FFA9-E9D1-4B17-A6EE-86575FAC0694}"/>
                    </a:ext>
                  </a:extLst>
                </p:cNvPr>
                <p:cNvSpPr>
                  <a:spLocks noEditPoints="1"/>
                </p:cNvSpPr>
                <p:nvPr/>
              </p:nvSpPr>
              <p:spPr bwMode="auto">
                <a:xfrm>
                  <a:off x="4147" y="2425"/>
                  <a:ext cx="0" cy="0"/>
                </a:xfrm>
                <a:custGeom>
                  <a:avLst/>
                  <a:gdLst/>
                  <a:ahLst/>
                  <a:cxnLst>
                    <a:cxn ang="0">
                      <a:pos x="0" y="0"/>
                    </a:cxn>
                    <a:cxn ang="0">
                      <a:pos x="0" y="0"/>
                    </a:cxn>
                    <a:cxn ang="0">
                      <a:pos x="0" y="0"/>
                    </a:cxn>
                    <a:cxn ang="0">
                      <a:pos x="0" y="0"/>
                    </a:cxn>
                  </a:cxnLst>
                  <a:rect l="0" t="0" r="r" b="b"/>
                  <a:pathLst>
                    <a:path>
                      <a:moveTo>
                        <a:pt x="0" y="0"/>
                      </a:moveTo>
                      <a:lnTo>
                        <a:pt x="0" y="0"/>
                      </a:lnTo>
                      <a:moveTo>
                        <a:pt x="0" y="0"/>
                      </a:move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p>
              </p:txBody>
            </p:sp>
          </p:grpSp>
          <p:sp>
            <p:nvSpPr>
              <p:cNvPr id="21" name="Freeform 88">
                <a:extLst>
                  <a:ext uri="{FF2B5EF4-FFF2-40B4-BE49-F238E27FC236}">
                    <a16:creationId xmlns:a16="http://schemas.microsoft.com/office/drawing/2014/main" id="{08E53EB6-4A9C-4DA3-BAB2-463FD16DC732}"/>
                  </a:ext>
                </a:extLst>
              </p:cNvPr>
              <p:cNvSpPr>
                <a:spLocks noEditPoints="1"/>
              </p:cNvSpPr>
              <p:nvPr/>
            </p:nvSpPr>
            <p:spPr bwMode="auto">
              <a:xfrm>
                <a:off x="1646032" y="2688184"/>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22" name="Freeform 88">
                <a:extLst>
                  <a:ext uri="{FF2B5EF4-FFF2-40B4-BE49-F238E27FC236}">
                    <a16:creationId xmlns:a16="http://schemas.microsoft.com/office/drawing/2014/main" id="{F45EC054-74B7-47DA-9665-C74F0CF880AF}"/>
                  </a:ext>
                </a:extLst>
              </p:cNvPr>
              <p:cNvSpPr>
                <a:spLocks noEditPoints="1"/>
              </p:cNvSpPr>
              <p:nvPr/>
            </p:nvSpPr>
            <p:spPr bwMode="auto">
              <a:xfrm>
                <a:off x="3264300" y="-7701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6000"/>
                </a:schemeClr>
              </a:solidFill>
              <a:ln>
                <a:noFill/>
              </a:ln>
            </p:spPr>
            <p:txBody>
              <a:bodyPr vert="horz" wrap="square" lIns="68580" tIns="34290" rIns="68580" bIns="34290" numCol="1" anchor="t" anchorCtr="0" compatLnSpc="1">
                <a:prstTxWarp prst="textNoShape">
                  <a:avLst/>
                </a:prstTxWarp>
              </a:bodyPr>
              <a:lstStyle/>
              <a:p>
                <a:endParaRPr lang="en-US" sz="1800"/>
              </a:p>
            </p:txBody>
          </p:sp>
        </p:grpSp>
      </p:grpSp>
      <p:sp>
        <p:nvSpPr>
          <p:cNvPr id="3" name="Date Placeholder 2">
            <a:extLst>
              <a:ext uri="{FF2B5EF4-FFF2-40B4-BE49-F238E27FC236}">
                <a16:creationId xmlns:a16="http://schemas.microsoft.com/office/drawing/2014/main" id="{AEBE643D-F430-4994-B2F0-AEA4CD95E823}"/>
              </a:ext>
            </a:extLst>
          </p:cNvPr>
          <p:cNvSpPr>
            <a:spLocks noGrp="1"/>
          </p:cNvSpPr>
          <p:nvPr>
            <p:ph type="dt" sz="half" idx="10"/>
          </p:nvPr>
        </p:nvSpPr>
        <p:spPr>
          <a:xfrm>
            <a:off x="977901" y="6268396"/>
            <a:ext cx="28448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81739F7-CF1A-47D2-9863-427B0A40D7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977AE6-3F04-44D4-92A6-7B62646F0969}"/>
              </a:ext>
            </a:extLst>
          </p:cNvPr>
          <p:cNvSpPr>
            <a:spLocks noGrp="1"/>
          </p:cNvSpPr>
          <p:nvPr>
            <p:ph type="sldNum" sz="quarter" idx="12"/>
          </p:nvPr>
        </p:nvSpPr>
        <p:spPr/>
        <p:txBody>
          <a:bodyPr/>
          <a:lstStyle/>
          <a:p>
            <a:fld id="{FAD294BC-9438-4D92-A135-FC649997F4CC}" type="slidenum">
              <a:rPr lang="en-US" smtClean="0"/>
              <a:pPr/>
              <a:t>‹#›</a:t>
            </a:fld>
            <a:endParaRPr lang="en-US"/>
          </a:p>
        </p:txBody>
      </p:sp>
    </p:spTree>
    <p:extLst>
      <p:ext uri="{BB962C8B-B14F-4D97-AF65-F5344CB8AC3E}">
        <p14:creationId xmlns:p14="http://schemas.microsoft.com/office/powerpoint/2010/main" val="3067435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07D7F53-91B5-4234-944F-087FBD1EB9EB}"/>
              </a:ext>
            </a:extLst>
          </p:cNvPr>
          <p:cNvSpPr/>
          <p:nvPr userDrawn="1"/>
        </p:nvSpPr>
        <p:spPr>
          <a:xfrm>
            <a:off x="0" y="0"/>
            <a:ext cx="12192000" cy="6858000"/>
          </a:xfrm>
          <a:prstGeom prst="rect">
            <a:avLst/>
          </a:prstGeom>
          <a:gradFill flip="none" rotWithShape="1">
            <a:gsLst>
              <a:gs pos="0">
                <a:srgbClr val="395D1F"/>
              </a:gs>
              <a:gs pos="48000">
                <a:srgbClr val="7CB342"/>
              </a:gs>
              <a:gs pos="100000">
                <a:srgbClr val="33691E"/>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Date Placeholder 2">
            <a:extLst>
              <a:ext uri="{FF2B5EF4-FFF2-40B4-BE49-F238E27FC236}">
                <a16:creationId xmlns:a16="http://schemas.microsoft.com/office/drawing/2014/main" id="{AEBE643D-F430-4994-B2F0-AEA4CD95E823}"/>
              </a:ext>
            </a:extLst>
          </p:cNvPr>
          <p:cNvSpPr>
            <a:spLocks noGrp="1"/>
          </p:cNvSpPr>
          <p:nvPr>
            <p:ph type="dt" sz="half" idx="10"/>
          </p:nvPr>
        </p:nvSpPr>
        <p:spPr>
          <a:xfrm>
            <a:off x="977901" y="6268396"/>
            <a:ext cx="28448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81739F7-CF1A-47D2-9863-427B0A40D7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977AE6-3F04-44D4-92A6-7B62646F0969}"/>
              </a:ext>
            </a:extLst>
          </p:cNvPr>
          <p:cNvSpPr>
            <a:spLocks noGrp="1"/>
          </p:cNvSpPr>
          <p:nvPr>
            <p:ph type="sldNum" sz="quarter" idx="12"/>
          </p:nvPr>
        </p:nvSpPr>
        <p:spPr/>
        <p:txBody>
          <a:bodyPr/>
          <a:lstStyle/>
          <a:p>
            <a:fld id="{FAD294BC-9438-4D92-A135-FC649997F4CC}" type="slidenum">
              <a:rPr lang="en-US" smtClean="0"/>
              <a:pPr/>
              <a:t>‹#›</a:t>
            </a:fld>
            <a:endParaRPr lang="en-US"/>
          </a:p>
        </p:txBody>
      </p:sp>
    </p:spTree>
    <p:extLst>
      <p:ext uri="{BB962C8B-B14F-4D97-AF65-F5344CB8AC3E}">
        <p14:creationId xmlns:p14="http://schemas.microsoft.com/office/powerpoint/2010/main" val="1141877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空白">
    <p:spTree>
      <p:nvGrpSpPr>
        <p:cNvPr id="1" name=""/>
        <p:cNvGrpSpPr/>
        <p:nvPr/>
      </p:nvGrpSpPr>
      <p:grpSpPr>
        <a:xfrm>
          <a:off x="0" y="0"/>
          <a:ext cx="0" cy="0"/>
          <a:chOff x="0" y="0"/>
          <a:chExt cx="0" cy="0"/>
        </a:xfrm>
      </p:grpSpPr>
      <p:sp>
        <p:nvSpPr>
          <p:cNvPr id="2" name="矩形 1"/>
          <p:cNvSpPr/>
          <p:nvPr userDrawn="1"/>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a:t>单击此处编辑母版标题样式</a:t>
            </a:r>
          </a:p>
        </p:txBody>
      </p:sp>
      <p:sp>
        <p:nvSpPr>
          <p:cNvPr id="5" name="任意多边形 4"/>
          <p:cNvSpPr/>
          <p:nvPr userDrawn="1"/>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695325" y="1163782"/>
            <a:ext cx="10420350" cy="526400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8947738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标题页">
    <p:bg>
      <p:bgPr>
        <a:solidFill>
          <a:schemeClr val="bg1">
            <a:lumMod val="95000"/>
          </a:schemeClr>
        </a:solidFill>
        <a:effectLst/>
      </p:bgPr>
    </p:bg>
    <p:spTree>
      <p:nvGrpSpPr>
        <p:cNvPr id="1" name=""/>
        <p:cNvGrpSpPr/>
        <p:nvPr/>
      </p:nvGrpSpPr>
      <p:grpSpPr>
        <a:xfrm>
          <a:off x="0" y="0"/>
          <a:ext cx="0" cy="0"/>
          <a:chOff x="0" y="0"/>
          <a:chExt cx="0" cy="0"/>
        </a:xfrm>
      </p:grpSpPr>
      <p:sp>
        <p:nvSpPr>
          <p:cNvPr id="12" name="标题 1"/>
          <p:cNvSpPr>
            <a:spLocks noGrp="1"/>
          </p:cNvSpPr>
          <p:nvPr>
            <p:ph type="ctrTitle" hasCustomPrompt="1"/>
          </p:nvPr>
        </p:nvSpPr>
        <p:spPr>
          <a:xfrm>
            <a:off x="577838" y="1962854"/>
            <a:ext cx="5949364" cy="1589616"/>
          </a:xfrm>
          <a:prstGeom prst="rect">
            <a:avLst/>
          </a:prstGeom>
        </p:spPr>
        <p:txBody>
          <a:bodyPr anchor="b"/>
          <a:lstStyle>
            <a:lvl1pPr algn="l">
              <a:lnSpc>
                <a:spcPct val="120000"/>
              </a:lnSpc>
              <a:defRPr sz="4000" b="1" spc="200" baseline="0">
                <a:solidFill>
                  <a:schemeClr val="tx2"/>
                </a:solidFill>
                <a:latin typeface="微软雅黑" panose="020B0503020204020204" pitchFamily="34" charset="-122"/>
                <a:ea typeface="微软雅黑" panose="020B0503020204020204" pitchFamily="34" charset="-122"/>
              </a:defRPr>
            </a:lvl1pPr>
          </a:lstStyle>
          <a:p>
            <a:r>
              <a:rPr lang="zh-CN" altLang="en-US"/>
              <a:t>单击</a:t>
            </a:r>
            <a:br>
              <a:rPr lang="en-US" altLang="zh-CN"/>
            </a:br>
            <a:r>
              <a:rPr lang="zh-CN" altLang="en-US"/>
              <a:t>此处编辑母版标题样式</a:t>
            </a:r>
          </a:p>
        </p:txBody>
      </p:sp>
      <p:sp>
        <p:nvSpPr>
          <p:cNvPr id="13" name="副标题 2"/>
          <p:cNvSpPr>
            <a:spLocks noGrp="1"/>
          </p:cNvSpPr>
          <p:nvPr>
            <p:ph type="subTitle" idx="1"/>
          </p:nvPr>
        </p:nvSpPr>
        <p:spPr>
          <a:xfrm>
            <a:off x="591285" y="4705270"/>
            <a:ext cx="3972646" cy="757774"/>
          </a:xfrm>
          <a:prstGeom prst="rect">
            <a:avLst/>
          </a:prstGeom>
        </p:spPr>
        <p:txBody>
          <a:bodyPr>
            <a:normAutofit/>
          </a:bodyPr>
          <a:lstStyle>
            <a:lvl1pPr marL="0" indent="0" algn="l">
              <a:buNone/>
              <a:defRPr sz="1800" spc="2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44286" t="7813" r="2262" b="7813"/>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6" name="矩形 15"/>
          <p:cNvSpPr/>
          <p:nvPr/>
        </p:nvSpPr>
        <p:spPr>
          <a:xfrm>
            <a:off x="591285" y="3487056"/>
            <a:ext cx="5391375" cy="646331"/>
          </a:xfrm>
          <a:prstGeom prst="rect">
            <a:avLst/>
          </a:prstGeom>
        </p:spPr>
        <p:txBody>
          <a:bodyPr wrap="square">
            <a:spAutoFit/>
          </a:bodyPr>
          <a:lstStyle/>
          <a:p>
            <a:r>
              <a:rPr lang="en-US" altLang="zh-CN">
                <a:solidFill>
                  <a:schemeClr val="tx1">
                    <a:lumMod val="85000"/>
                    <a:lumOff val="15000"/>
                  </a:schemeClr>
                </a:solidFill>
                <a:latin typeface="+mj-lt"/>
              </a:rPr>
              <a:t>Lorem ipsum dolor sit amet, consectetuer adipiscing elit. Maecenas porttitor congue massa. </a:t>
            </a:r>
          </a:p>
        </p:txBody>
      </p:sp>
      <p:cxnSp>
        <p:nvCxnSpPr>
          <p:cNvPr id="17" name="直接连接符 16"/>
          <p:cNvCxnSpPr/>
          <p:nvPr/>
        </p:nvCxnSpPr>
        <p:spPr>
          <a:xfrm>
            <a:off x="690749" y="4296229"/>
            <a:ext cx="1167719"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直角三角形 23"/>
          <p:cNvSpPr/>
          <p:nvPr/>
        </p:nvSpPr>
        <p:spPr>
          <a:xfrm rot="5400000">
            <a:off x="99186" y="-125340"/>
            <a:ext cx="792566" cy="98300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H="1">
            <a:off x="11445886" y="2500614"/>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066460" y="4296229"/>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23427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页">
    <p:bg>
      <p:bgPr>
        <a:solidFill>
          <a:schemeClr val="bg1">
            <a:lumMod val="95000"/>
          </a:schemeClr>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8112580" y="2340898"/>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4" name="文本占位符 12"/>
          <p:cNvSpPr>
            <a:spLocks noGrp="1"/>
          </p:cNvSpPr>
          <p:nvPr>
            <p:ph type="body" sz="quarter" idx="11"/>
          </p:nvPr>
        </p:nvSpPr>
        <p:spPr>
          <a:xfrm>
            <a:off x="8112580" y="3239910"/>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5" name="文本占位符 12"/>
          <p:cNvSpPr>
            <a:spLocks noGrp="1"/>
          </p:cNvSpPr>
          <p:nvPr>
            <p:ph type="body" sz="quarter" idx="12"/>
          </p:nvPr>
        </p:nvSpPr>
        <p:spPr>
          <a:xfrm>
            <a:off x="8112580" y="4160195"/>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6" name="文本占位符 12"/>
          <p:cNvSpPr>
            <a:spLocks noGrp="1"/>
          </p:cNvSpPr>
          <p:nvPr>
            <p:ph type="body" sz="quarter" idx="13"/>
          </p:nvPr>
        </p:nvSpPr>
        <p:spPr>
          <a:xfrm>
            <a:off x="8112580" y="5053586"/>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l="6260" r="3875"/>
          <a:stretch/>
        </p:blipFill>
        <p:spPr>
          <a:xfrm>
            <a:off x="-906" y="0"/>
            <a:ext cx="6458857" cy="6858000"/>
          </a:xfrm>
          <a:prstGeom prst="rect">
            <a:avLst/>
          </a:prstGeom>
        </p:spPr>
      </p:pic>
      <p:sp>
        <p:nvSpPr>
          <p:cNvPr id="22" name="矩形 21"/>
          <p:cNvSpPr/>
          <p:nvPr/>
        </p:nvSpPr>
        <p:spPr>
          <a:xfrm>
            <a:off x="-906" y="0"/>
            <a:ext cx="6458857" cy="6966857"/>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29317" y="427715"/>
            <a:ext cx="7684861" cy="1862048"/>
          </a:xfrm>
          <a:prstGeom prst="rect">
            <a:avLst/>
          </a:prstGeom>
          <a:noFill/>
        </p:spPr>
        <p:txBody>
          <a:bodyPr wrap="square" rtlCol="0">
            <a:spAutoFit/>
          </a:bodyPr>
          <a:lstStyle/>
          <a:p>
            <a:r>
              <a:rPr lang="en-US" altLang="zh-CN" sz="11500" spc="400" baseline="0">
                <a:solidFill>
                  <a:schemeClr val="bg1"/>
                </a:solidFill>
                <a:latin typeface="Century" panose="02040604050505020304" pitchFamily="18" charset="0"/>
                <a:ea typeface="+mj-ea"/>
              </a:rPr>
              <a:t>C</a:t>
            </a:r>
            <a:r>
              <a:rPr lang="en-US" altLang="zh-CN" sz="6600" spc="400" baseline="0">
                <a:solidFill>
                  <a:schemeClr val="bg1"/>
                </a:solidFill>
                <a:latin typeface="Century" panose="02040604050505020304" pitchFamily="18" charset="0"/>
                <a:ea typeface="+mj-ea"/>
              </a:rPr>
              <a:t>ONTENTS</a:t>
            </a:r>
            <a:endParaRPr lang="zh-CN" altLang="en-US" sz="6600" spc="400" baseline="0">
              <a:solidFill>
                <a:schemeClr val="bg1"/>
              </a:solidFill>
              <a:latin typeface="Century" panose="02040604050505020304" pitchFamily="18" charset="0"/>
              <a:ea typeface="+mj-ea"/>
            </a:endParaRPr>
          </a:p>
        </p:txBody>
      </p:sp>
      <p:sp>
        <p:nvSpPr>
          <p:cNvPr id="24" name="文本框 23"/>
          <p:cNvSpPr txBox="1"/>
          <p:nvPr/>
        </p:nvSpPr>
        <p:spPr>
          <a:xfrm>
            <a:off x="6930118" y="1100960"/>
            <a:ext cx="1683657" cy="923330"/>
          </a:xfrm>
          <a:prstGeom prst="rect">
            <a:avLst/>
          </a:prstGeom>
          <a:noFill/>
        </p:spPr>
        <p:txBody>
          <a:bodyPr wrap="square" rtlCol="0">
            <a:spAutoFit/>
          </a:bodyPr>
          <a:lstStyle/>
          <a:p>
            <a:r>
              <a:rPr lang="zh-CN" altLang="en-US" sz="5400" b="1" spc="400">
                <a:solidFill>
                  <a:schemeClr val="tx2"/>
                </a:solidFill>
                <a:latin typeface="微软雅黑" panose="020B0503020204020204" pitchFamily="34" charset="-122"/>
                <a:ea typeface="微软雅黑" panose="020B0503020204020204" pitchFamily="34" charset="-122"/>
              </a:rPr>
              <a:t>目录</a:t>
            </a:r>
          </a:p>
        </p:txBody>
      </p:sp>
      <p:cxnSp>
        <p:nvCxnSpPr>
          <p:cNvPr id="28" name="直接连接符 27"/>
          <p:cNvCxnSpPr/>
          <p:nvPr/>
        </p:nvCxnSpPr>
        <p:spPr>
          <a:xfrm>
            <a:off x="695325" y="2024290"/>
            <a:ext cx="9871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02689" y="2246885"/>
            <a:ext cx="1349828" cy="523220"/>
          </a:xfrm>
          <a:prstGeom prst="rect">
            <a:avLst/>
          </a:prstGeom>
          <a:noFill/>
        </p:spPr>
        <p:txBody>
          <a:bodyPr wrap="square" rtlCol="0">
            <a:spAutoFit/>
          </a:bodyPr>
          <a:lstStyle/>
          <a:p>
            <a:r>
              <a:rPr lang="en-US" altLang="zh-CN" sz="2800">
                <a:solidFill>
                  <a:schemeClr val="tx2"/>
                </a:solidFill>
                <a:latin typeface="Century" panose="02040604050505020304" pitchFamily="18" charset="0"/>
                <a:ea typeface="+mj-ea"/>
              </a:rPr>
              <a:t>Part1</a:t>
            </a:r>
            <a:endParaRPr lang="zh-CN" altLang="en-US" sz="2800">
              <a:solidFill>
                <a:schemeClr val="tx2"/>
              </a:solidFill>
              <a:latin typeface="+mj-ea"/>
              <a:ea typeface="+mj-ea"/>
            </a:endParaRPr>
          </a:p>
        </p:txBody>
      </p:sp>
      <p:sp>
        <p:nvSpPr>
          <p:cNvPr id="32" name="文本框 31"/>
          <p:cNvSpPr txBox="1"/>
          <p:nvPr/>
        </p:nvSpPr>
        <p:spPr>
          <a:xfrm>
            <a:off x="7002688" y="3111885"/>
            <a:ext cx="1349829" cy="523220"/>
          </a:xfrm>
          <a:prstGeom prst="rect">
            <a:avLst/>
          </a:prstGeom>
          <a:noFill/>
        </p:spPr>
        <p:txBody>
          <a:bodyPr wrap="square" rtlCol="0">
            <a:spAutoFit/>
          </a:bodyPr>
          <a:lstStyle/>
          <a:p>
            <a:r>
              <a:rPr lang="en-US" altLang="zh-CN" sz="2800">
                <a:solidFill>
                  <a:schemeClr val="tx2"/>
                </a:solidFill>
                <a:latin typeface="Century" panose="02040604050505020304" pitchFamily="18" charset="0"/>
                <a:ea typeface="+mj-ea"/>
              </a:rPr>
              <a:t>Part2</a:t>
            </a:r>
            <a:endParaRPr lang="zh-CN" altLang="en-US" sz="2800">
              <a:solidFill>
                <a:schemeClr val="tx2"/>
              </a:solidFill>
              <a:latin typeface="+mj-ea"/>
              <a:ea typeface="+mj-ea"/>
            </a:endParaRPr>
          </a:p>
        </p:txBody>
      </p:sp>
      <p:sp>
        <p:nvSpPr>
          <p:cNvPr id="35" name="文本框 34"/>
          <p:cNvSpPr txBox="1"/>
          <p:nvPr/>
        </p:nvSpPr>
        <p:spPr>
          <a:xfrm>
            <a:off x="7002688" y="4031515"/>
            <a:ext cx="1349829" cy="523220"/>
          </a:xfrm>
          <a:prstGeom prst="rect">
            <a:avLst/>
          </a:prstGeom>
          <a:noFill/>
        </p:spPr>
        <p:txBody>
          <a:bodyPr wrap="square" rtlCol="0">
            <a:spAutoFit/>
          </a:bodyPr>
          <a:lstStyle/>
          <a:p>
            <a:r>
              <a:rPr lang="en-US" altLang="zh-CN" sz="2800">
                <a:solidFill>
                  <a:schemeClr val="tx2"/>
                </a:solidFill>
                <a:latin typeface="Century" panose="02040604050505020304" pitchFamily="18" charset="0"/>
                <a:ea typeface="+mj-ea"/>
              </a:rPr>
              <a:t>Part3</a:t>
            </a:r>
            <a:endParaRPr lang="zh-CN" altLang="en-US" sz="2800">
              <a:solidFill>
                <a:schemeClr val="tx2"/>
              </a:solidFill>
              <a:latin typeface="+mj-ea"/>
              <a:ea typeface="+mj-ea"/>
            </a:endParaRPr>
          </a:p>
        </p:txBody>
      </p:sp>
      <p:sp>
        <p:nvSpPr>
          <p:cNvPr id="38" name="文本框 37"/>
          <p:cNvSpPr txBox="1"/>
          <p:nvPr/>
        </p:nvSpPr>
        <p:spPr>
          <a:xfrm>
            <a:off x="7017202" y="4951145"/>
            <a:ext cx="1349829" cy="523220"/>
          </a:xfrm>
          <a:prstGeom prst="rect">
            <a:avLst/>
          </a:prstGeom>
          <a:noFill/>
        </p:spPr>
        <p:txBody>
          <a:bodyPr wrap="square" rtlCol="0">
            <a:spAutoFit/>
          </a:bodyPr>
          <a:lstStyle/>
          <a:p>
            <a:r>
              <a:rPr lang="en-US" altLang="zh-CN" sz="2800">
                <a:solidFill>
                  <a:schemeClr val="tx2"/>
                </a:solidFill>
                <a:latin typeface="Century" panose="02040604050505020304" pitchFamily="18" charset="0"/>
                <a:ea typeface="+mj-ea"/>
              </a:rPr>
              <a:t>Part4</a:t>
            </a:r>
            <a:endParaRPr lang="zh-CN" altLang="en-US" sz="2800">
              <a:solidFill>
                <a:schemeClr val="tx2"/>
              </a:solidFill>
              <a:latin typeface="+mj-ea"/>
              <a:ea typeface="+mj-ea"/>
            </a:endParaRPr>
          </a:p>
        </p:txBody>
      </p:sp>
      <p:sp>
        <p:nvSpPr>
          <p:cNvPr id="40" name="矩形 39"/>
          <p:cNvSpPr/>
          <p:nvPr/>
        </p:nvSpPr>
        <p:spPr>
          <a:xfrm>
            <a:off x="622752" y="2198848"/>
            <a:ext cx="5676446" cy="1006429"/>
          </a:xfrm>
          <a:prstGeom prst="rect">
            <a:avLst/>
          </a:prstGeom>
        </p:spPr>
        <p:txBody>
          <a:bodyPr wrap="square">
            <a:spAutoFit/>
          </a:bodyPr>
          <a:lstStyle/>
          <a:p>
            <a:pPr algn="just">
              <a:lnSpc>
                <a:spcPct val="110000"/>
              </a:lnSpc>
            </a:pPr>
            <a:r>
              <a:rPr lang="en-US" altLang="zh-CN" spc="-30" baseline="0">
                <a:solidFill>
                  <a:schemeClr val="bg1"/>
                </a:solidFill>
                <a:latin typeface="+mj-lt"/>
              </a:rPr>
              <a:t>Lorem ipsum dolor sit amet, consectetuer adipiscing elit. Maecenas porttitor congue massa. Fusce posher, magna shed pulvinar ultricies, purus lectus malesuada libero</a:t>
            </a:r>
            <a:endParaRPr lang="zh-CN" altLang="en-US" spc="-30" baseline="0">
              <a:solidFill>
                <a:schemeClr val="bg1"/>
              </a:solidFill>
              <a:latin typeface="+mj-lt"/>
            </a:endParaRPr>
          </a:p>
        </p:txBody>
      </p:sp>
      <p:sp>
        <p:nvSpPr>
          <p:cNvPr id="17" name="文本占位符 12">
            <a:extLst>
              <a:ext uri="{FF2B5EF4-FFF2-40B4-BE49-F238E27FC236}">
                <a16:creationId xmlns:a16="http://schemas.microsoft.com/office/drawing/2014/main" id="{6804FD55-FD1C-426C-811D-CFD07F1B8957}"/>
              </a:ext>
            </a:extLst>
          </p:cNvPr>
          <p:cNvSpPr>
            <a:spLocks noGrp="1"/>
          </p:cNvSpPr>
          <p:nvPr>
            <p:ph type="body" sz="quarter" idx="14"/>
          </p:nvPr>
        </p:nvSpPr>
        <p:spPr>
          <a:xfrm>
            <a:off x="8112580" y="5965372"/>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8" name="文本框 17">
            <a:extLst>
              <a:ext uri="{FF2B5EF4-FFF2-40B4-BE49-F238E27FC236}">
                <a16:creationId xmlns:a16="http://schemas.microsoft.com/office/drawing/2014/main" id="{EFAB6AB5-26BE-4FC3-B30B-98FE83435984}"/>
              </a:ext>
            </a:extLst>
          </p:cNvPr>
          <p:cNvSpPr txBox="1"/>
          <p:nvPr userDrawn="1"/>
        </p:nvSpPr>
        <p:spPr>
          <a:xfrm>
            <a:off x="7017202" y="5862931"/>
            <a:ext cx="1349829" cy="523220"/>
          </a:xfrm>
          <a:prstGeom prst="rect">
            <a:avLst/>
          </a:prstGeom>
          <a:noFill/>
        </p:spPr>
        <p:txBody>
          <a:bodyPr wrap="square" rtlCol="0">
            <a:spAutoFit/>
          </a:bodyPr>
          <a:lstStyle/>
          <a:p>
            <a:r>
              <a:rPr lang="en-US" altLang="zh-CN" sz="2800">
                <a:solidFill>
                  <a:schemeClr val="tx2"/>
                </a:solidFill>
                <a:latin typeface="Century" panose="02040604050505020304" pitchFamily="18" charset="0"/>
                <a:ea typeface="+mj-ea"/>
              </a:rPr>
              <a:t>Part5</a:t>
            </a:r>
            <a:endParaRPr lang="zh-CN" altLang="en-US" sz="2800">
              <a:solidFill>
                <a:schemeClr val="tx2"/>
              </a:solidFill>
              <a:latin typeface="+mj-ea"/>
              <a:ea typeface="+mj-ea"/>
            </a:endParaRPr>
          </a:p>
        </p:txBody>
      </p:sp>
    </p:spTree>
    <p:extLst>
      <p:ext uri="{BB962C8B-B14F-4D97-AF65-F5344CB8AC3E}">
        <p14:creationId xmlns:p14="http://schemas.microsoft.com/office/powerpoint/2010/main" val="136181027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过渡页一">
    <p:bg>
      <p:bgPr>
        <a:solidFill>
          <a:schemeClr val="bg1">
            <a:lumMod val="95000"/>
          </a:schemeClr>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51763" y="3807777"/>
            <a:ext cx="5675511" cy="612259"/>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rcRect l="21602" r="21598" b="1371"/>
          <a:stretch>
            <a:fillRect/>
          </a:stretch>
        </p:blipFill>
        <p:spPr>
          <a:xfrm>
            <a:off x="-104930" y="0"/>
            <a:ext cx="6056026" cy="7010696"/>
          </a:xfrm>
          <a:custGeom>
            <a:avLst/>
            <a:gdLst>
              <a:gd name="connsiteX0" fmla="*/ 0 w 5892387"/>
              <a:gd name="connsiteY0" fmla="*/ 0 h 6821261"/>
              <a:gd name="connsiteX1" fmla="*/ 2880971 w 5892387"/>
              <a:gd name="connsiteY1" fmla="*/ 0 h 6821261"/>
              <a:gd name="connsiteX2" fmla="*/ 5892387 w 5892387"/>
              <a:gd name="connsiteY2" fmla="*/ 3105604 h 6821261"/>
              <a:gd name="connsiteX3" fmla="*/ 4074223 w 5892387"/>
              <a:gd name="connsiteY3" fmla="*/ 6821261 h 6821261"/>
              <a:gd name="connsiteX4" fmla="*/ 32055 w 5892387"/>
              <a:gd name="connsiteY4" fmla="*/ 6792233 h 682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87" h="6821261">
                <a:moveTo>
                  <a:pt x="0" y="0"/>
                </a:moveTo>
                <a:lnTo>
                  <a:pt x="2880971" y="0"/>
                </a:lnTo>
                <a:lnTo>
                  <a:pt x="5892387" y="3105604"/>
                </a:lnTo>
                <a:lnTo>
                  <a:pt x="4074223" y="6821261"/>
                </a:lnTo>
                <a:lnTo>
                  <a:pt x="32055" y="6792233"/>
                </a:lnTo>
                <a:close/>
              </a:path>
            </a:pathLst>
          </a:custGeom>
        </p:spPr>
      </p:pic>
      <p:sp>
        <p:nvSpPr>
          <p:cNvPr id="12" name="矩形 11"/>
          <p:cNvSpPr/>
          <p:nvPr/>
        </p:nvSpPr>
        <p:spPr>
          <a:xfrm>
            <a:off x="6630397" y="2376026"/>
            <a:ext cx="2784737" cy="1107996"/>
          </a:xfrm>
          <a:prstGeom prst="rect">
            <a:avLst/>
          </a:prstGeom>
        </p:spPr>
        <p:txBody>
          <a:bodyPr wrap="none">
            <a:spAutoFit/>
          </a:bodyPr>
          <a:lstStyle/>
          <a:p>
            <a:r>
              <a:rPr lang="en-US" altLang="zh-CN" sz="6600" spc="200">
                <a:solidFill>
                  <a:schemeClr val="tx2"/>
                </a:solidFill>
                <a:latin typeface="Century" panose="02040604050505020304" pitchFamily="18" charset="0"/>
              </a:rPr>
              <a:t>Part</a:t>
            </a:r>
            <a:r>
              <a:rPr lang="en-US" altLang="zh-CN" sz="6600" spc="200" baseline="0">
                <a:solidFill>
                  <a:schemeClr val="tx2"/>
                </a:solidFill>
                <a:latin typeface="Century" panose="02040604050505020304" pitchFamily="18" charset="0"/>
              </a:rPr>
              <a:t> </a:t>
            </a:r>
            <a:r>
              <a:rPr lang="en-US" altLang="zh-CN" sz="6600" spc="200">
                <a:solidFill>
                  <a:schemeClr val="tx2"/>
                </a:solidFill>
                <a:latin typeface="Century" panose="02040604050505020304" pitchFamily="18" charset="0"/>
              </a:rPr>
              <a:t>1</a:t>
            </a:r>
            <a:endParaRPr lang="zh-CN" altLang="en-US" sz="6600" spc="200">
              <a:solidFill>
                <a:schemeClr val="tx2"/>
              </a:solidFill>
              <a:latin typeface="Century" panose="02040604050505020304" pitchFamily="18" charset="0"/>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949193" cy="646331"/>
          </a:xfrm>
          <a:prstGeom prst="rect">
            <a:avLst/>
          </a:prstGeom>
        </p:spPr>
        <p:txBody>
          <a:bodyPr wrap="square">
            <a:spAutoFit/>
          </a:bodyPr>
          <a:lstStyle/>
          <a:p>
            <a:r>
              <a:rPr lang="en-US" altLang="zh-CN">
                <a:solidFill>
                  <a:schemeClr val="tx1">
                    <a:lumMod val="65000"/>
                    <a:lumOff val="35000"/>
                  </a:schemeClr>
                </a:solidFill>
                <a:latin typeface="+mj-lt"/>
              </a:rPr>
              <a:t>Lorem ipsum dolor sit amet, consectetuer adipiscing elit. Maecenas porttitor congue massa</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4834075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过渡页二">
    <p:bg>
      <p:bgPr>
        <a:solidFill>
          <a:schemeClr val="bg1">
            <a:lumMod val="9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4756" t="9333" r="26501" b="7845"/>
          <a:stretch/>
        </p:blipFill>
        <p:spPr>
          <a:xfrm>
            <a:off x="-104930" y="0"/>
            <a:ext cx="6056026" cy="6865379"/>
          </a:xfrm>
          <a:custGeom>
            <a:avLst/>
            <a:gdLst>
              <a:gd name="connsiteX0" fmla="*/ 0 w 6056026"/>
              <a:gd name="connsiteY0" fmla="*/ 0 h 6865379"/>
              <a:gd name="connsiteX1" fmla="*/ 2960979 w 6056026"/>
              <a:gd name="connsiteY1" fmla="*/ 0 h 6865379"/>
              <a:gd name="connsiteX2" fmla="*/ 6056026 w 6056026"/>
              <a:gd name="connsiteY2" fmla="*/ 3191851 h 6865379"/>
              <a:gd name="connsiteX3" fmla="*/ 4258476 w 6056026"/>
              <a:gd name="connsiteY3" fmla="*/ 6865379 h 6865379"/>
              <a:gd name="connsiteX4" fmla="*/ 32400 w 6056026"/>
              <a:gd name="connsiteY4" fmla="*/ 6865379 h 686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65379">
                <a:moveTo>
                  <a:pt x="0" y="0"/>
                </a:moveTo>
                <a:lnTo>
                  <a:pt x="2960979" y="0"/>
                </a:lnTo>
                <a:lnTo>
                  <a:pt x="6056026" y="3191851"/>
                </a:lnTo>
                <a:lnTo>
                  <a:pt x="4258476" y="6865379"/>
                </a:lnTo>
                <a:lnTo>
                  <a:pt x="32400" y="6865379"/>
                </a:lnTo>
                <a:close/>
              </a:path>
            </a:pathLst>
          </a:custGeom>
        </p:spPr>
      </p:pic>
      <p:sp>
        <p:nvSpPr>
          <p:cNvPr id="3" name="文本占位符 2"/>
          <p:cNvSpPr>
            <a:spLocks noGrp="1"/>
          </p:cNvSpPr>
          <p:nvPr>
            <p:ph type="body" sz="quarter" idx="10"/>
          </p:nvPr>
        </p:nvSpPr>
        <p:spPr>
          <a:xfrm>
            <a:off x="6651763" y="3807777"/>
            <a:ext cx="5675511" cy="612259"/>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784737" cy="1107996"/>
          </a:xfrm>
          <a:prstGeom prst="rect">
            <a:avLst/>
          </a:prstGeom>
        </p:spPr>
        <p:txBody>
          <a:bodyPr wrap="none">
            <a:spAutoFit/>
          </a:bodyPr>
          <a:lstStyle/>
          <a:p>
            <a:r>
              <a:rPr lang="en-US" altLang="zh-CN" sz="6600" spc="200">
                <a:solidFill>
                  <a:schemeClr val="tx2"/>
                </a:solidFill>
                <a:latin typeface="Century" panose="02040604050505020304" pitchFamily="18" charset="0"/>
              </a:rPr>
              <a:t>Part</a:t>
            </a:r>
            <a:r>
              <a:rPr lang="en-US" altLang="zh-CN" sz="6600" spc="200" baseline="0">
                <a:solidFill>
                  <a:schemeClr val="tx2"/>
                </a:solidFill>
                <a:latin typeface="Century" panose="02040604050505020304" pitchFamily="18" charset="0"/>
              </a:rPr>
              <a:t> </a:t>
            </a:r>
            <a:r>
              <a:rPr lang="en-US" altLang="zh-CN" sz="6600" spc="200">
                <a:solidFill>
                  <a:schemeClr val="tx2"/>
                </a:solidFill>
                <a:latin typeface="Century" panose="02040604050505020304" pitchFamily="18" charset="0"/>
              </a:rPr>
              <a:t>2</a:t>
            </a:r>
            <a:endParaRPr lang="zh-CN" altLang="en-US" sz="6600" spc="200">
              <a:solidFill>
                <a:schemeClr val="tx2"/>
              </a:solidFill>
              <a:latin typeface="Century" panose="02040604050505020304" pitchFamily="18" charset="0"/>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749168" cy="646331"/>
          </a:xfrm>
          <a:prstGeom prst="rect">
            <a:avLst/>
          </a:prstGeom>
        </p:spPr>
        <p:txBody>
          <a:bodyPr wrap="square">
            <a:spAutoFit/>
          </a:bodyPr>
          <a:lstStyle/>
          <a:p>
            <a:r>
              <a:rPr lang="en-US" altLang="zh-CN">
                <a:solidFill>
                  <a:schemeClr val="tx1">
                    <a:lumMod val="65000"/>
                    <a:lumOff val="35000"/>
                  </a:schemeClr>
                </a:solidFill>
                <a:latin typeface="+mj-lt"/>
              </a:rPr>
              <a:t>Lorem ipsum dolor sit amet, consectetuer adipiscing elit. Maecenas porttitor congue massa</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103936882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过渡页三">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49139" t="8526" r="1189" b="7813"/>
          <a:stretch/>
        </p:blipFill>
        <p:spPr>
          <a:xfrm>
            <a:off x="-104930" y="0"/>
            <a:ext cx="6107652" cy="6858000"/>
          </a:xfrm>
          <a:custGeom>
            <a:avLst/>
            <a:gdLst>
              <a:gd name="connsiteX0" fmla="*/ 0 w 6056026"/>
              <a:gd name="connsiteY0" fmla="*/ 0 h 6800032"/>
              <a:gd name="connsiteX1" fmla="*/ 2960979 w 6056026"/>
              <a:gd name="connsiteY1" fmla="*/ 0 h 6800032"/>
              <a:gd name="connsiteX2" fmla="*/ 6056026 w 6056026"/>
              <a:gd name="connsiteY2" fmla="*/ 3191851 h 6800032"/>
              <a:gd name="connsiteX3" fmla="*/ 4290452 w 6056026"/>
              <a:gd name="connsiteY3" fmla="*/ 6800032 h 6800032"/>
              <a:gd name="connsiteX4" fmla="*/ 32092 w 6056026"/>
              <a:gd name="connsiteY4" fmla="*/ 6800032 h 680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2">
                <a:moveTo>
                  <a:pt x="0" y="0"/>
                </a:moveTo>
                <a:lnTo>
                  <a:pt x="2960979" y="0"/>
                </a:lnTo>
                <a:lnTo>
                  <a:pt x="6056026" y="3191851"/>
                </a:lnTo>
                <a:lnTo>
                  <a:pt x="4290452" y="6800032"/>
                </a:lnTo>
                <a:lnTo>
                  <a:pt x="32092" y="6800032"/>
                </a:lnTo>
                <a:close/>
              </a:path>
            </a:pathLst>
          </a:custGeom>
        </p:spPr>
      </p:pic>
      <p:sp>
        <p:nvSpPr>
          <p:cNvPr id="3" name="文本占位符 2"/>
          <p:cNvSpPr>
            <a:spLocks noGrp="1"/>
          </p:cNvSpPr>
          <p:nvPr>
            <p:ph type="body" sz="quarter" idx="10"/>
          </p:nvPr>
        </p:nvSpPr>
        <p:spPr>
          <a:xfrm>
            <a:off x="6651763" y="3807777"/>
            <a:ext cx="5675511" cy="612259"/>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784737" cy="1107996"/>
          </a:xfrm>
          <a:prstGeom prst="rect">
            <a:avLst/>
          </a:prstGeom>
        </p:spPr>
        <p:txBody>
          <a:bodyPr wrap="none">
            <a:spAutoFit/>
          </a:bodyPr>
          <a:lstStyle/>
          <a:p>
            <a:r>
              <a:rPr lang="en-US" altLang="zh-CN" sz="6600" spc="200">
                <a:solidFill>
                  <a:schemeClr val="tx2"/>
                </a:solidFill>
                <a:latin typeface="Century" panose="02040604050505020304" pitchFamily="18" charset="0"/>
              </a:rPr>
              <a:t>Part</a:t>
            </a:r>
            <a:r>
              <a:rPr lang="en-US" altLang="zh-CN" sz="6600" spc="200" baseline="0">
                <a:solidFill>
                  <a:schemeClr val="tx2"/>
                </a:solidFill>
                <a:latin typeface="Century" panose="02040604050505020304" pitchFamily="18" charset="0"/>
              </a:rPr>
              <a:t> </a:t>
            </a:r>
            <a:r>
              <a:rPr lang="en-US" altLang="zh-CN" sz="6600" spc="200">
                <a:solidFill>
                  <a:schemeClr val="tx2"/>
                </a:solidFill>
                <a:latin typeface="Century" panose="02040604050505020304" pitchFamily="18" charset="0"/>
              </a:rPr>
              <a:t>3</a:t>
            </a:r>
            <a:endParaRPr lang="zh-CN" altLang="en-US" sz="6600" spc="200">
              <a:solidFill>
                <a:schemeClr val="tx2"/>
              </a:solidFill>
              <a:latin typeface="Century" panose="02040604050505020304" pitchFamily="18" charset="0"/>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968243" cy="646331"/>
          </a:xfrm>
          <a:prstGeom prst="rect">
            <a:avLst/>
          </a:prstGeom>
        </p:spPr>
        <p:txBody>
          <a:bodyPr wrap="square">
            <a:spAutoFit/>
          </a:bodyPr>
          <a:lstStyle/>
          <a:p>
            <a:r>
              <a:rPr lang="en-US" altLang="zh-CN">
                <a:solidFill>
                  <a:schemeClr val="tx1">
                    <a:lumMod val="65000"/>
                    <a:lumOff val="35000"/>
                  </a:schemeClr>
                </a:solidFill>
                <a:latin typeface="+mj-lt"/>
              </a:rPr>
              <a:t>Lorem ipsum dolor sit amet, consectetuer adipiscing elit. Maecenas porttitor congue massa</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29115731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过渡页四">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
        <p:nvSpPr>
          <p:cNvPr id="3" name="文本占位符 2"/>
          <p:cNvSpPr>
            <a:spLocks noGrp="1"/>
          </p:cNvSpPr>
          <p:nvPr>
            <p:ph type="body" sz="quarter" idx="10"/>
          </p:nvPr>
        </p:nvSpPr>
        <p:spPr>
          <a:xfrm>
            <a:off x="6651763" y="3807777"/>
            <a:ext cx="5675511" cy="612259"/>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784737" cy="1107996"/>
          </a:xfrm>
          <a:prstGeom prst="rect">
            <a:avLst/>
          </a:prstGeom>
        </p:spPr>
        <p:txBody>
          <a:bodyPr wrap="none">
            <a:spAutoFit/>
          </a:bodyPr>
          <a:lstStyle/>
          <a:p>
            <a:r>
              <a:rPr lang="en-US" altLang="zh-CN" sz="6600" spc="200">
                <a:solidFill>
                  <a:schemeClr val="tx2"/>
                </a:solidFill>
                <a:latin typeface="Century" panose="02040604050505020304" pitchFamily="18" charset="0"/>
              </a:rPr>
              <a:t>Part</a:t>
            </a:r>
            <a:r>
              <a:rPr lang="en-US" altLang="zh-CN" sz="6600" spc="200" baseline="0">
                <a:solidFill>
                  <a:schemeClr val="tx2"/>
                </a:solidFill>
                <a:latin typeface="Century" panose="02040604050505020304" pitchFamily="18" charset="0"/>
              </a:rPr>
              <a:t> </a:t>
            </a:r>
            <a:r>
              <a:rPr lang="en-US" altLang="zh-CN" sz="6600" spc="200">
                <a:solidFill>
                  <a:schemeClr val="tx2"/>
                </a:solidFill>
                <a:latin typeface="Century" panose="02040604050505020304" pitchFamily="18" charset="0"/>
              </a:rPr>
              <a:t>4</a:t>
            </a:r>
            <a:endParaRPr lang="zh-CN" altLang="en-US" sz="6600" spc="200">
              <a:solidFill>
                <a:schemeClr val="tx2"/>
              </a:solidFill>
              <a:latin typeface="Century" panose="02040604050505020304" pitchFamily="18" charset="0"/>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758693" cy="646331"/>
          </a:xfrm>
          <a:prstGeom prst="rect">
            <a:avLst/>
          </a:prstGeom>
        </p:spPr>
        <p:txBody>
          <a:bodyPr wrap="square">
            <a:spAutoFit/>
          </a:bodyPr>
          <a:lstStyle/>
          <a:p>
            <a:r>
              <a:rPr lang="en-US" altLang="zh-CN">
                <a:solidFill>
                  <a:schemeClr val="tx1">
                    <a:lumMod val="65000"/>
                    <a:lumOff val="35000"/>
                  </a:schemeClr>
                </a:solidFill>
                <a:latin typeface="+mj-lt"/>
              </a:rPr>
              <a:t>Lorem ipsum dolor sit amet, consectetuer adipiscing elit. Maecenas porttitor congue massa</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5310407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07445"/>
            <a:ext cx="10972800" cy="78566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09600" y="2108199"/>
            <a:ext cx="10972800" cy="4017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77901" y="6268396"/>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2455964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过渡页五">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
        <p:nvSpPr>
          <p:cNvPr id="3" name="文本占位符 2"/>
          <p:cNvSpPr>
            <a:spLocks noGrp="1"/>
          </p:cNvSpPr>
          <p:nvPr>
            <p:ph type="body" sz="quarter" idx="10"/>
          </p:nvPr>
        </p:nvSpPr>
        <p:spPr>
          <a:xfrm>
            <a:off x="6651763" y="3807778"/>
            <a:ext cx="5675511" cy="612258"/>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784737" cy="1107996"/>
          </a:xfrm>
          <a:prstGeom prst="rect">
            <a:avLst/>
          </a:prstGeom>
        </p:spPr>
        <p:txBody>
          <a:bodyPr wrap="none">
            <a:spAutoFit/>
          </a:bodyPr>
          <a:lstStyle/>
          <a:p>
            <a:r>
              <a:rPr lang="en-US" altLang="zh-CN" sz="6600" spc="200">
                <a:solidFill>
                  <a:schemeClr val="tx2"/>
                </a:solidFill>
                <a:latin typeface="Century" panose="02040604050505020304" pitchFamily="18" charset="0"/>
              </a:rPr>
              <a:t>Part</a:t>
            </a:r>
            <a:r>
              <a:rPr lang="en-US" altLang="zh-CN" sz="6600" spc="200" baseline="0">
                <a:solidFill>
                  <a:schemeClr val="tx2"/>
                </a:solidFill>
                <a:latin typeface="Century" panose="02040604050505020304" pitchFamily="18" charset="0"/>
              </a:rPr>
              <a:t> 5</a:t>
            </a:r>
            <a:endParaRPr lang="zh-CN" altLang="en-US" sz="6600" spc="200">
              <a:solidFill>
                <a:schemeClr val="tx2"/>
              </a:solidFill>
              <a:latin typeface="Century" panose="02040604050505020304" pitchFamily="18" charset="0"/>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920618" cy="646331"/>
          </a:xfrm>
          <a:prstGeom prst="rect">
            <a:avLst/>
          </a:prstGeom>
        </p:spPr>
        <p:txBody>
          <a:bodyPr wrap="square">
            <a:spAutoFit/>
          </a:bodyPr>
          <a:lstStyle/>
          <a:p>
            <a:r>
              <a:rPr lang="en-US" altLang="zh-CN">
                <a:solidFill>
                  <a:schemeClr val="tx1">
                    <a:lumMod val="65000"/>
                    <a:lumOff val="35000"/>
                  </a:schemeClr>
                </a:solidFill>
                <a:latin typeface="+mj-lt"/>
              </a:rPr>
              <a:t>Lorem ipsum dolor sit amet, consectetuer adipiscing elit. Maecenas porttitor congue massa</a:t>
            </a:r>
            <a:endParaRPr lang="zh-CN" altLang="en-US">
              <a:solidFill>
                <a:schemeClr val="tx1">
                  <a:lumMod val="65000"/>
                  <a:lumOff val="35000"/>
                </a:schemeClr>
              </a:solidFill>
              <a:latin typeface="+mj-lt"/>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2954" r="15568"/>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Tree>
    <p:extLst>
      <p:ext uri="{BB962C8B-B14F-4D97-AF65-F5344CB8AC3E}">
        <p14:creationId xmlns:p14="http://schemas.microsoft.com/office/powerpoint/2010/main" val="250010714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内容页-1个观点">
    <p:spTree>
      <p:nvGrpSpPr>
        <p:cNvPr id="1" name=""/>
        <p:cNvGrpSpPr/>
        <p:nvPr/>
      </p:nvGrpSpPr>
      <p:grpSpPr>
        <a:xfrm>
          <a:off x="0" y="0"/>
          <a:ext cx="0" cy="0"/>
          <a:chOff x="0" y="0"/>
          <a:chExt cx="0" cy="0"/>
        </a:xfrm>
      </p:grpSpPr>
      <p:sp>
        <p:nvSpPr>
          <p:cNvPr id="4" name="矩形 3"/>
          <p:cNvSpPr/>
          <p:nvPr/>
        </p:nvSpPr>
        <p:spPr>
          <a:xfrm>
            <a:off x="0" y="-1"/>
            <a:ext cx="3893127" cy="6867979"/>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26456" y="2895604"/>
            <a:ext cx="74049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0"/>
          </p:nvPr>
        </p:nvSpPr>
        <p:spPr>
          <a:xfrm>
            <a:off x="3878262" y="-1"/>
            <a:ext cx="8313738" cy="6858000"/>
          </a:xfrm>
        </p:spPr>
        <p:txBody>
          <a:bodyPr/>
          <a:lstStyle/>
          <a:p>
            <a:r>
              <a:rPr lang="zh-CN" altLang="en-US"/>
              <a:t>单击图标添加图片</a:t>
            </a:r>
          </a:p>
        </p:txBody>
      </p:sp>
      <p:sp>
        <p:nvSpPr>
          <p:cNvPr id="11" name="文本占位符 10"/>
          <p:cNvSpPr>
            <a:spLocks noGrp="1"/>
          </p:cNvSpPr>
          <p:nvPr>
            <p:ph type="body" sz="quarter" idx="11"/>
          </p:nvPr>
        </p:nvSpPr>
        <p:spPr>
          <a:xfrm>
            <a:off x="623758" y="1693050"/>
            <a:ext cx="3498120" cy="1030287"/>
          </a:xfrm>
        </p:spPr>
        <p:txBody>
          <a:bodyPr/>
          <a:lstStyle>
            <a:lvl1pPr marL="0" indent="0">
              <a:buNone/>
              <a:defRPr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7" name="文本占位符 16"/>
          <p:cNvSpPr>
            <a:spLocks noGrp="1"/>
          </p:cNvSpPr>
          <p:nvPr>
            <p:ph type="body" sz="quarter" idx="18"/>
          </p:nvPr>
        </p:nvSpPr>
        <p:spPr>
          <a:xfrm>
            <a:off x="623758" y="3253027"/>
            <a:ext cx="3025753" cy="351943"/>
          </a:xfrm>
        </p:spPr>
        <p:txBody>
          <a:bodyPr>
            <a:noAutofit/>
          </a:bodyPr>
          <a:lstStyle>
            <a:lvl1pPr marL="0" indent="0">
              <a:lnSpc>
                <a:spcPct val="13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150174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内容页-2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0" name="图片占位符 9"/>
          <p:cNvSpPr>
            <a:spLocks noGrp="1"/>
          </p:cNvSpPr>
          <p:nvPr>
            <p:ph type="pic" sz="quarter" idx="10"/>
          </p:nvPr>
        </p:nvSpPr>
        <p:spPr>
          <a:xfrm>
            <a:off x="695325" y="1423470"/>
            <a:ext cx="4772304" cy="2838450"/>
          </a:xfrm>
        </p:spPr>
        <p:txBody>
          <a:bodyPr/>
          <a:lstStyle/>
          <a:p>
            <a:r>
              <a:rPr lang="zh-CN" altLang="en-US"/>
              <a:t>单击图标添加图片</a:t>
            </a:r>
          </a:p>
        </p:txBody>
      </p:sp>
      <p:sp>
        <p:nvSpPr>
          <p:cNvPr id="11" name="图片占位符 9"/>
          <p:cNvSpPr>
            <a:spLocks noGrp="1"/>
          </p:cNvSpPr>
          <p:nvPr>
            <p:ph type="pic" sz="quarter" idx="11"/>
          </p:nvPr>
        </p:nvSpPr>
        <p:spPr>
          <a:xfrm>
            <a:off x="6767251" y="1423470"/>
            <a:ext cx="4732338" cy="2838450"/>
          </a:xfrm>
        </p:spPr>
        <p:txBody>
          <a:bodyPr/>
          <a:lstStyle/>
          <a:p>
            <a:r>
              <a:rPr lang="zh-CN" altLang="en-US"/>
              <a:t>单击图标添加图片</a:t>
            </a:r>
          </a:p>
        </p:txBody>
      </p:sp>
      <p:sp>
        <p:nvSpPr>
          <p:cNvPr id="13" name="文本占位符 12"/>
          <p:cNvSpPr>
            <a:spLocks noGrp="1"/>
          </p:cNvSpPr>
          <p:nvPr>
            <p:ph type="body" sz="quarter" idx="12"/>
          </p:nvPr>
        </p:nvSpPr>
        <p:spPr>
          <a:xfrm>
            <a:off x="602203"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16" name="文本占位符 15"/>
          <p:cNvSpPr>
            <a:spLocks noGrp="1"/>
          </p:cNvSpPr>
          <p:nvPr>
            <p:ph type="body" sz="quarter" idx="14"/>
          </p:nvPr>
        </p:nvSpPr>
        <p:spPr>
          <a:xfrm>
            <a:off x="661011" y="4875103"/>
            <a:ext cx="4866808"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a:t>单击此处编辑</a:t>
            </a:r>
            <a:endParaRPr lang="en-US" altLang="zh-CN"/>
          </a:p>
          <a:p>
            <a:pPr lvl="0"/>
            <a:r>
              <a:rPr lang="zh-CN" altLang="en-US"/>
              <a:t>母版文本样式</a:t>
            </a:r>
          </a:p>
        </p:txBody>
      </p:sp>
      <p:sp>
        <p:nvSpPr>
          <p:cNvPr id="19" name="文本占位符 12"/>
          <p:cNvSpPr>
            <a:spLocks noGrp="1"/>
          </p:cNvSpPr>
          <p:nvPr>
            <p:ph type="body" sz="quarter" idx="15"/>
          </p:nvPr>
        </p:nvSpPr>
        <p:spPr>
          <a:xfrm>
            <a:off x="6671309"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20" name="文本占位符 15"/>
          <p:cNvSpPr>
            <a:spLocks noGrp="1"/>
          </p:cNvSpPr>
          <p:nvPr>
            <p:ph type="body" sz="quarter" idx="16"/>
          </p:nvPr>
        </p:nvSpPr>
        <p:spPr>
          <a:xfrm>
            <a:off x="6730117" y="4875103"/>
            <a:ext cx="4829662"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a:t>单击此处编辑</a:t>
            </a:r>
            <a:endParaRPr lang="en-US" altLang="zh-CN"/>
          </a:p>
          <a:p>
            <a:pPr lvl="0"/>
            <a:r>
              <a:rPr lang="zh-CN" altLang="en-US"/>
              <a:t>母版文本样式</a:t>
            </a:r>
          </a:p>
        </p:txBody>
      </p:sp>
    </p:spTree>
    <p:extLst>
      <p:ext uri="{BB962C8B-B14F-4D97-AF65-F5344CB8AC3E}">
        <p14:creationId xmlns:p14="http://schemas.microsoft.com/office/powerpoint/2010/main" val="339452911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内容页-3个观点">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275482" y="1303671"/>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95325" y="1157489"/>
            <a:ext cx="5283200" cy="5364163"/>
          </a:xfrm>
        </p:spPr>
        <p:txBody>
          <a:bodyPr/>
          <a:lstStyle/>
          <a:p>
            <a:r>
              <a:rPr lang="zh-CN" altLang="en-US"/>
              <a:t>单击图标添加图片</a:t>
            </a:r>
          </a:p>
        </p:txBody>
      </p:sp>
      <p:sp>
        <p:nvSpPr>
          <p:cNvPr id="17" name="文本占位符 16"/>
          <p:cNvSpPr>
            <a:spLocks noGrp="1"/>
          </p:cNvSpPr>
          <p:nvPr>
            <p:ph type="body" sz="quarter" idx="14"/>
          </p:nvPr>
        </p:nvSpPr>
        <p:spPr>
          <a:xfrm>
            <a:off x="6274358" y="1744425"/>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0" name="文本占位符 12"/>
          <p:cNvSpPr>
            <a:spLocks noGrp="1"/>
          </p:cNvSpPr>
          <p:nvPr>
            <p:ph type="body" sz="quarter" idx="17"/>
          </p:nvPr>
        </p:nvSpPr>
        <p:spPr>
          <a:xfrm>
            <a:off x="6274358" y="3105006"/>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18"/>
          </p:nvPr>
        </p:nvSpPr>
        <p:spPr>
          <a:xfrm>
            <a:off x="6273234" y="3545760"/>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19"/>
          </p:nvPr>
        </p:nvSpPr>
        <p:spPr>
          <a:xfrm>
            <a:off x="6274358" y="4842358"/>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20"/>
          </p:nvPr>
        </p:nvSpPr>
        <p:spPr>
          <a:xfrm>
            <a:off x="6273234" y="5283112"/>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156009498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内容页-3个观点（2）">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40173" y="126002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249988" y="1155229"/>
            <a:ext cx="5246687" cy="5364163"/>
          </a:xfrm>
        </p:spPr>
        <p:txBody>
          <a:bodyPr/>
          <a:lstStyle/>
          <a:p>
            <a:r>
              <a:rPr lang="zh-CN" altLang="en-US"/>
              <a:t>单击图标添加图片</a:t>
            </a:r>
          </a:p>
        </p:txBody>
      </p:sp>
      <p:sp>
        <p:nvSpPr>
          <p:cNvPr id="17" name="文本占位符 16"/>
          <p:cNvSpPr>
            <a:spLocks noGrp="1"/>
          </p:cNvSpPr>
          <p:nvPr>
            <p:ph type="body" sz="quarter" idx="14"/>
          </p:nvPr>
        </p:nvSpPr>
        <p:spPr>
          <a:xfrm>
            <a:off x="622755" y="1708800"/>
            <a:ext cx="497703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0" name="文本占位符 12"/>
          <p:cNvSpPr>
            <a:spLocks noGrp="1"/>
          </p:cNvSpPr>
          <p:nvPr>
            <p:ph type="body" sz="quarter" idx="21"/>
          </p:nvPr>
        </p:nvSpPr>
        <p:spPr>
          <a:xfrm>
            <a:off x="628196" y="302624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12" name="文本占位符 16"/>
          <p:cNvSpPr>
            <a:spLocks noGrp="1"/>
          </p:cNvSpPr>
          <p:nvPr>
            <p:ph type="body" sz="quarter" idx="22"/>
          </p:nvPr>
        </p:nvSpPr>
        <p:spPr>
          <a:xfrm>
            <a:off x="622755" y="3475020"/>
            <a:ext cx="4975601"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4" name="文本占位符 12"/>
          <p:cNvSpPr>
            <a:spLocks noGrp="1"/>
          </p:cNvSpPr>
          <p:nvPr>
            <p:ph type="body" sz="quarter" idx="23"/>
          </p:nvPr>
        </p:nvSpPr>
        <p:spPr>
          <a:xfrm>
            <a:off x="627072" y="479246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15" name="文本占位符 16"/>
          <p:cNvSpPr>
            <a:spLocks noGrp="1"/>
          </p:cNvSpPr>
          <p:nvPr>
            <p:ph type="body" sz="quarter" idx="24"/>
          </p:nvPr>
        </p:nvSpPr>
        <p:spPr>
          <a:xfrm>
            <a:off x="622755" y="5241240"/>
            <a:ext cx="497447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18816041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内容页-3个观点（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graphicFrame>
        <p:nvGraphicFramePr>
          <p:cNvPr id="3" name="表格 2"/>
          <p:cNvGraphicFramePr>
            <a:graphicFrameLocks noGrp="1"/>
          </p:cNvGraphicFramePr>
          <p:nvPr>
            <p:extLst>
              <p:ext uri="{D42A27DB-BD31-4B8C-83A1-F6EECF244321}">
                <p14:modId xmlns:p14="http://schemas.microsoft.com/office/powerpoint/2010/main" val="1743675235"/>
              </p:ext>
            </p:extLst>
          </p:nvPr>
        </p:nvGraphicFramePr>
        <p:xfrm>
          <a:off x="658813" y="1464259"/>
          <a:ext cx="10874376" cy="4781796"/>
        </p:xfrm>
        <a:graphic>
          <a:graphicData uri="http://schemas.openxmlformats.org/drawingml/2006/table">
            <a:tbl>
              <a:tblPr firstRow="1" bandRow="1">
                <a:tableStyleId>{5C22544A-7EE6-4342-B048-85BDC9FD1C3A}</a:tableStyleId>
              </a:tblPr>
              <a:tblGrid>
                <a:gridCol w="3624792">
                  <a:extLst>
                    <a:ext uri="{9D8B030D-6E8A-4147-A177-3AD203B41FA5}">
                      <a16:colId xmlns:a16="http://schemas.microsoft.com/office/drawing/2014/main" val="20000"/>
                    </a:ext>
                  </a:extLst>
                </a:gridCol>
                <a:gridCol w="3624792">
                  <a:extLst>
                    <a:ext uri="{9D8B030D-6E8A-4147-A177-3AD203B41FA5}">
                      <a16:colId xmlns:a16="http://schemas.microsoft.com/office/drawing/2014/main" val="20001"/>
                    </a:ext>
                  </a:extLst>
                </a:gridCol>
                <a:gridCol w="3624792">
                  <a:extLst>
                    <a:ext uri="{9D8B030D-6E8A-4147-A177-3AD203B41FA5}">
                      <a16:colId xmlns:a16="http://schemas.microsoft.com/office/drawing/2014/main" val="20002"/>
                    </a:ext>
                  </a:extLst>
                </a:gridCol>
              </a:tblGrid>
              <a:tr h="2390898">
                <a:tc>
                  <a:txBody>
                    <a:bodyPr/>
                    <a:lstStyle/>
                    <a:p>
                      <a:endParaRPr lang="zh-CN" altLang="en-US"/>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90898">
                <a:tc>
                  <a:txBody>
                    <a:bodyP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bl>
          </a:graphicData>
        </a:graphic>
      </p:graphicFrame>
      <p:sp>
        <p:nvSpPr>
          <p:cNvPr id="7" name="图片占位符 6"/>
          <p:cNvSpPr>
            <a:spLocks noGrp="1"/>
          </p:cNvSpPr>
          <p:nvPr>
            <p:ph type="pic" sz="quarter" idx="10"/>
          </p:nvPr>
        </p:nvSpPr>
        <p:spPr>
          <a:xfrm>
            <a:off x="658813" y="1464259"/>
            <a:ext cx="3611562" cy="2382838"/>
          </a:xfrm>
        </p:spPr>
        <p:txBody>
          <a:bodyPr/>
          <a:lstStyle/>
          <a:p>
            <a:r>
              <a:rPr lang="zh-CN" altLang="en-US"/>
              <a:t>单击图标添加图片</a:t>
            </a:r>
          </a:p>
        </p:txBody>
      </p:sp>
      <p:sp>
        <p:nvSpPr>
          <p:cNvPr id="8" name="图片占位符 6"/>
          <p:cNvSpPr>
            <a:spLocks noGrp="1"/>
          </p:cNvSpPr>
          <p:nvPr>
            <p:ph type="pic" sz="quarter" idx="11"/>
          </p:nvPr>
        </p:nvSpPr>
        <p:spPr>
          <a:xfrm>
            <a:off x="7919245" y="1464259"/>
            <a:ext cx="3595699" cy="2382838"/>
          </a:xfrm>
        </p:spPr>
        <p:txBody>
          <a:bodyPr/>
          <a:lstStyle/>
          <a:p>
            <a:r>
              <a:rPr lang="zh-CN" altLang="en-US"/>
              <a:t>单击图标添加图片</a:t>
            </a:r>
          </a:p>
        </p:txBody>
      </p:sp>
      <p:sp>
        <p:nvSpPr>
          <p:cNvPr id="9" name="图片占位符 6"/>
          <p:cNvSpPr>
            <a:spLocks noGrp="1"/>
          </p:cNvSpPr>
          <p:nvPr>
            <p:ph type="pic" sz="quarter" idx="12"/>
          </p:nvPr>
        </p:nvSpPr>
        <p:spPr>
          <a:xfrm>
            <a:off x="4294682" y="3863217"/>
            <a:ext cx="3599065" cy="2382838"/>
          </a:xfrm>
        </p:spPr>
        <p:txBody>
          <a:bodyPr/>
          <a:lstStyle/>
          <a:p>
            <a:r>
              <a:rPr lang="zh-CN" altLang="en-US"/>
              <a:t>单击图标添加图片</a:t>
            </a:r>
          </a:p>
        </p:txBody>
      </p:sp>
      <p:cxnSp>
        <p:nvCxnSpPr>
          <p:cNvPr id="14" name="直接连接符 13"/>
          <p:cNvCxnSpPr/>
          <p:nvPr/>
        </p:nvCxnSpPr>
        <p:spPr>
          <a:xfrm>
            <a:off x="2039816"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3"/>
          </p:nvPr>
        </p:nvSpPr>
        <p:spPr>
          <a:xfrm>
            <a:off x="1182901" y="4207946"/>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1" name="文本占位符 15"/>
          <p:cNvSpPr>
            <a:spLocks noGrp="1"/>
          </p:cNvSpPr>
          <p:nvPr>
            <p:ph type="body" sz="quarter" idx="15"/>
          </p:nvPr>
        </p:nvSpPr>
        <p:spPr>
          <a:xfrm>
            <a:off x="4844565" y="1808230"/>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3" name="文本占位符 15"/>
          <p:cNvSpPr>
            <a:spLocks noGrp="1"/>
          </p:cNvSpPr>
          <p:nvPr>
            <p:ph type="body" sz="quarter" idx="17"/>
          </p:nvPr>
        </p:nvSpPr>
        <p:spPr>
          <a:xfrm>
            <a:off x="8495341" y="4166624"/>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cxnSp>
        <p:nvCxnSpPr>
          <p:cNvPr id="27" name="直接连接符 26"/>
          <p:cNvCxnSpPr/>
          <p:nvPr/>
        </p:nvCxnSpPr>
        <p:spPr>
          <a:xfrm>
            <a:off x="5758378" y="2304757"/>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419544"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16"/>
          <p:cNvSpPr>
            <a:spLocks noGrp="1"/>
          </p:cNvSpPr>
          <p:nvPr>
            <p:ph type="body" sz="quarter" idx="27"/>
          </p:nvPr>
        </p:nvSpPr>
        <p:spPr>
          <a:xfrm>
            <a:off x="888136"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8" name="文本占位符 16"/>
          <p:cNvSpPr>
            <a:spLocks noGrp="1"/>
          </p:cNvSpPr>
          <p:nvPr>
            <p:ph type="body" sz="quarter" idx="28"/>
          </p:nvPr>
        </p:nvSpPr>
        <p:spPr>
          <a:xfrm>
            <a:off x="4583167" y="2469500"/>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9" name="文本占位符 16"/>
          <p:cNvSpPr>
            <a:spLocks noGrp="1"/>
          </p:cNvSpPr>
          <p:nvPr>
            <p:ph type="body" sz="quarter" idx="29"/>
          </p:nvPr>
        </p:nvSpPr>
        <p:spPr>
          <a:xfrm>
            <a:off x="8277008"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1640065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内容页-4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4" name="椭圆 3"/>
          <p:cNvSpPr/>
          <p:nvPr/>
        </p:nvSpPr>
        <p:spPr>
          <a:xfrm>
            <a:off x="745897"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71654"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5897" y="4325360"/>
            <a:ext cx="1333500" cy="13335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71654" y="4329396"/>
            <a:ext cx="1329464" cy="132946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12"/>
          <p:cNvSpPr>
            <a:spLocks noGrp="1"/>
          </p:cNvSpPr>
          <p:nvPr>
            <p:ph type="body" sz="quarter" idx="14"/>
          </p:nvPr>
        </p:nvSpPr>
        <p:spPr>
          <a:xfrm>
            <a:off x="2161357" y="1660499"/>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37" name="文本占位符 16"/>
          <p:cNvSpPr>
            <a:spLocks noGrp="1"/>
          </p:cNvSpPr>
          <p:nvPr>
            <p:ph type="body" sz="quarter" idx="15"/>
          </p:nvPr>
        </p:nvSpPr>
        <p:spPr>
          <a:xfrm>
            <a:off x="2160233" y="2085665"/>
            <a:ext cx="3689021"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22"/>
          </p:nvPr>
        </p:nvSpPr>
        <p:spPr>
          <a:xfrm>
            <a:off x="7768353" y="166369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7" name="文本占位符 16"/>
          <p:cNvSpPr>
            <a:spLocks noGrp="1"/>
          </p:cNvSpPr>
          <p:nvPr>
            <p:ph type="body" sz="quarter" idx="23"/>
          </p:nvPr>
        </p:nvSpPr>
        <p:spPr>
          <a:xfrm>
            <a:off x="7767230" y="2088857"/>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8" name="文本占位符 12"/>
          <p:cNvSpPr>
            <a:spLocks noGrp="1"/>
          </p:cNvSpPr>
          <p:nvPr>
            <p:ph type="body" sz="quarter" idx="24"/>
          </p:nvPr>
        </p:nvSpPr>
        <p:spPr>
          <a:xfrm>
            <a:off x="7768353" y="4471206"/>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9" name="文本占位符 16"/>
          <p:cNvSpPr>
            <a:spLocks noGrp="1"/>
          </p:cNvSpPr>
          <p:nvPr>
            <p:ph type="body" sz="quarter" idx="25"/>
          </p:nvPr>
        </p:nvSpPr>
        <p:spPr>
          <a:xfrm>
            <a:off x="7767230" y="4896372"/>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50" name="文本占位符 12"/>
          <p:cNvSpPr>
            <a:spLocks noGrp="1"/>
          </p:cNvSpPr>
          <p:nvPr>
            <p:ph type="body" sz="quarter" idx="26"/>
          </p:nvPr>
        </p:nvSpPr>
        <p:spPr>
          <a:xfrm>
            <a:off x="2170176" y="447063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51" name="文本占位符 16"/>
          <p:cNvSpPr>
            <a:spLocks noGrp="1"/>
          </p:cNvSpPr>
          <p:nvPr>
            <p:ph type="body" sz="quarter" idx="27"/>
          </p:nvPr>
        </p:nvSpPr>
        <p:spPr>
          <a:xfrm>
            <a:off x="2169053" y="4895797"/>
            <a:ext cx="3774330"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56690865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内容页-4个观点（2）">
    <p:spTree>
      <p:nvGrpSpPr>
        <p:cNvPr id="1" name=""/>
        <p:cNvGrpSpPr/>
        <p:nvPr/>
      </p:nvGrpSpPr>
      <p:grpSpPr>
        <a:xfrm>
          <a:off x="0" y="0"/>
          <a:ext cx="0" cy="0"/>
          <a:chOff x="0" y="0"/>
          <a:chExt cx="0" cy="0"/>
        </a:xfrm>
      </p:grpSpPr>
      <p:sp>
        <p:nvSpPr>
          <p:cNvPr id="41" name="椭圆 40"/>
          <p:cNvSpPr/>
          <p:nvPr/>
        </p:nvSpPr>
        <p:spPr>
          <a:xfrm>
            <a:off x="9701417"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2045"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939727"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99029"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18" name="直接连接符 17"/>
          <p:cNvCxnSpPr/>
          <p:nvPr/>
        </p:nvCxnSpPr>
        <p:spPr>
          <a:xfrm>
            <a:off x="1493170"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37793"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240019"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125924"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14255"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6001"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993372" y="1958292"/>
            <a:ext cx="0" cy="355827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3" name="文本占位符 12"/>
          <p:cNvSpPr>
            <a:spLocks noGrp="1"/>
          </p:cNvSpPr>
          <p:nvPr>
            <p:ph type="body" sz="quarter" idx="14"/>
          </p:nvPr>
        </p:nvSpPr>
        <p:spPr>
          <a:xfrm>
            <a:off x="504138" y="344769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4" name="文本占位符 12"/>
          <p:cNvSpPr>
            <a:spLocks noGrp="1"/>
          </p:cNvSpPr>
          <p:nvPr>
            <p:ph type="body" sz="quarter" idx="15"/>
          </p:nvPr>
        </p:nvSpPr>
        <p:spPr>
          <a:xfrm>
            <a:off x="3355523" y="3447689"/>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16"/>
          </p:nvPr>
        </p:nvSpPr>
        <p:spPr>
          <a:xfrm>
            <a:off x="6296458" y="345751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17"/>
          </p:nvPr>
        </p:nvSpPr>
        <p:spPr>
          <a:xfrm>
            <a:off x="9164800" y="3447688"/>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7" name="文本占位符 16"/>
          <p:cNvSpPr>
            <a:spLocks noGrp="1"/>
          </p:cNvSpPr>
          <p:nvPr>
            <p:ph type="body" sz="quarter" idx="21"/>
          </p:nvPr>
        </p:nvSpPr>
        <p:spPr>
          <a:xfrm>
            <a:off x="52181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7" name="文本占位符 16"/>
          <p:cNvSpPr>
            <a:spLocks noGrp="1"/>
          </p:cNvSpPr>
          <p:nvPr>
            <p:ph type="body" sz="quarter" idx="25"/>
          </p:nvPr>
        </p:nvSpPr>
        <p:spPr>
          <a:xfrm>
            <a:off x="3377045"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8" name="文本占位符 16"/>
          <p:cNvSpPr>
            <a:spLocks noGrp="1"/>
          </p:cNvSpPr>
          <p:nvPr>
            <p:ph type="body" sz="quarter" idx="26"/>
          </p:nvPr>
        </p:nvSpPr>
        <p:spPr>
          <a:xfrm>
            <a:off x="6309792"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9" name="文本占位符 16"/>
          <p:cNvSpPr>
            <a:spLocks noGrp="1"/>
          </p:cNvSpPr>
          <p:nvPr>
            <p:ph type="body" sz="quarter" idx="27"/>
          </p:nvPr>
        </p:nvSpPr>
        <p:spPr>
          <a:xfrm>
            <a:off x="919382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133588411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内容页-时间轴">
    <p:spTree>
      <p:nvGrpSpPr>
        <p:cNvPr id="1" name=""/>
        <p:cNvGrpSpPr/>
        <p:nvPr/>
      </p:nvGrpSpPr>
      <p:grpSpPr>
        <a:xfrm>
          <a:off x="0" y="0"/>
          <a:ext cx="0" cy="0"/>
          <a:chOff x="0" y="0"/>
          <a:chExt cx="0" cy="0"/>
        </a:xfrm>
      </p:grpSpPr>
      <p:sp>
        <p:nvSpPr>
          <p:cNvPr id="62" name="文本占位符 16"/>
          <p:cNvSpPr>
            <a:spLocks noGrp="1"/>
          </p:cNvSpPr>
          <p:nvPr>
            <p:ph type="body" sz="quarter" idx="25"/>
          </p:nvPr>
        </p:nvSpPr>
        <p:spPr>
          <a:xfrm>
            <a:off x="9690158" y="2872566"/>
            <a:ext cx="1888779"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1" name="文本占位符 16"/>
          <p:cNvSpPr>
            <a:spLocks noGrp="1"/>
          </p:cNvSpPr>
          <p:nvPr>
            <p:ph type="body" sz="quarter" idx="24"/>
          </p:nvPr>
        </p:nvSpPr>
        <p:spPr>
          <a:xfrm>
            <a:off x="7555129" y="3385472"/>
            <a:ext cx="1838251"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0" name="文本占位符 16"/>
          <p:cNvSpPr>
            <a:spLocks noGrp="1"/>
          </p:cNvSpPr>
          <p:nvPr>
            <p:ph type="body" sz="quarter" idx="23"/>
          </p:nvPr>
        </p:nvSpPr>
        <p:spPr>
          <a:xfrm>
            <a:off x="5449886" y="3826837"/>
            <a:ext cx="1854924"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9" name="文本占位符 16"/>
          <p:cNvSpPr>
            <a:spLocks noGrp="1"/>
          </p:cNvSpPr>
          <p:nvPr>
            <p:ph type="body" sz="quarter" idx="22"/>
          </p:nvPr>
        </p:nvSpPr>
        <p:spPr>
          <a:xfrm>
            <a:off x="3321196" y="4295829"/>
            <a:ext cx="1895039"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8" name="文本占位符 16"/>
          <p:cNvSpPr>
            <a:spLocks noGrp="1"/>
          </p:cNvSpPr>
          <p:nvPr>
            <p:ph type="body" sz="quarter" idx="21"/>
          </p:nvPr>
        </p:nvSpPr>
        <p:spPr>
          <a:xfrm>
            <a:off x="1301390" y="4629659"/>
            <a:ext cx="1826274"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31" name="直接连接符 30"/>
          <p:cNvCxnSpPr/>
          <p:nvPr/>
        </p:nvCxnSpPr>
        <p:spPr>
          <a:xfrm>
            <a:off x="658813" y="6450516"/>
            <a:ext cx="1087437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039091"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127664"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216237"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304810"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393382" y="6347829"/>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136073" y="4572002"/>
            <a:ext cx="0" cy="177582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1945" y="3640894"/>
            <a:ext cx="928255" cy="92825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60518" y="3176766"/>
            <a:ext cx="928255" cy="92825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3" idx="0"/>
          </p:cNvCxnSpPr>
          <p:nvPr/>
        </p:nvCxnSpPr>
        <p:spPr>
          <a:xfrm flipV="1">
            <a:off x="3224646" y="4105021"/>
            <a:ext cx="0" cy="224851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313219" y="3530991"/>
            <a:ext cx="0" cy="281684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5" idx="4"/>
          </p:cNvCxnSpPr>
          <p:nvPr/>
        </p:nvCxnSpPr>
        <p:spPr>
          <a:xfrm flipV="1">
            <a:off x="7401792" y="3055667"/>
            <a:ext cx="0" cy="329216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6" idx="4"/>
          </p:cNvCxnSpPr>
          <p:nvPr/>
        </p:nvCxnSpPr>
        <p:spPr>
          <a:xfrm flipH="1" flipV="1">
            <a:off x="9490364" y="2515147"/>
            <a:ext cx="867" cy="383268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4839713" y="2599884"/>
            <a:ext cx="928255" cy="92825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937664" y="2127412"/>
            <a:ext cx="928255" cy="92825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026236" y="1586892"/>
            <a:ext cx="928255" cy="92825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占位符 12"/>
          <p:cNvSpPr>
            <a:spLocks noGrp="1"/>
          </p:cNvSpPr>
          <p:nvPr>
            <p:ph type="body" sz="quarter" idx="14"/>
          </p:nvPr>
        </p:nvSpPr>
        <p:spPr>
          <a:xfrm>
            <a:off x="-135512" y="389516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63" name="文本占位符 12"/>
          <p:cNvSpPr>
            <a:spLocks noGrp="1"/>
          </p:cNvSpPr>
          <p:nvPr>
            <p:ph type="body" sz="quarter" idx="26"/>
          </p:nvPr>
        </p:nvSpPr>
        <p:spPr>
          <a:xfrm>
            <a:off x="1948297" y="3442910"/>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64" name="文本占位符 12"/>
          <p:cNvSpPr>
            <a:spLocks noGrp="1"/>
          </p:cNvSpPr>
          <p:nvPr>
            <p:ph type="body" sz="quarter" idx="27"/>
          </p:nvPr>
        </p:nvSpPr>
        <p:spPr>
          <a:xfrm>
            <a:off x="4032254" y="2852407"/>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65" name="文本占位符 12"/>
          <p:cNvSpPr>
            <a:spLocks noGrp="1"/>
          </p:cNvSpPr>
          <p:nvPr>
            <p:ph type="body" sz="quarter" idx="28"/>
          </p:nvPr>
        </p:nvSpPr>
        <p:spPr>
          <a:xfrm>
            <a:off x="6130205" y="2384829"/>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66" name="文本占位符 12"/>
          <p:cNvSpPr>
            <a:spLocks noGrp="1"/>
          </p:cNvSpPr>
          <p:nvPr>
            <p:ph type="body" sz="quarter" idx="29"/>
          </p:nvPr>
        </p:nvSpPr>
        <p:spPr>
          <a:xfrm>
            <a:off x="8214013" y="183689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092624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内容页-6个观点（样机）">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pic>
        <p:nvPicPr>
          <p:cNvPr id="3"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60" y="1196975"/>
            <a:ext cx="2536481" cy="5703237"/>
          </a:xfrm>
          <a:prstGeom prst="rect">
            <a:avLst/>
          </a:prstGeom>
        </p:spPr>
      </p:pic>
      <p:sp>
        <p:nvSpPr>
          <p:cNvPr id="5" name="椭圆 4"/>
          <p:cNvSpPr/>
          <p:nvPr/>
        </p:nvSpPr>
        <p:spPr>
          <a:xfrm>
            <a:off x="4222376"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3909"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222376"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2376"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23909"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909"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图片占位符 23"/>
          <p:cNvSpPr>
            <a:spLocks noGrp="1"/>
          </p:cNvSpPr>
          <p:nvPr>
            <p:ph type="pic" sz="quarter" idx="10"/>
          </p:nvPr>
        </p:nvSpPr>
        <p:spPr>
          <a:xfrm>
            <a:off x="5002213" y="1935164"/>
            <a:ext cx="2186782" cy="3846512"/>
          </a:xfrm>
        </p:spPr>
        <p:txBody>
          <a:bodyPr/>
          <a:lstStyle/>
          <a:p>
            <a:r>
              <a:rPr lang="zh-CN" altLang="en-US"/>
              <a:t>单击图标添加图片</a:t>
            </a:r>
          </a:p>
        </p:txBody>
      </p:sp>
      <p:sp>
        <p:nvSpPr>
          <p:cNvPr id="31" name="文本占位符 12"/>
          <p:cNvSpPr>
            <a:spLocks noGrp="1"/>
          </p:cNvSpPr>
          <p:nvPr>
            <p:ph type="body" sz="quarter" idx="20"/>
          </p:nvPr>
        </p:nvSpPr>
        <p:spPr>
          <a:xfrm>
            <a:off x="5854" y="1777637"/>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32" name="文本占位符 16"/>
          <p:cNvSpPr>
            <a:spLocks noGrp="1"/>
          </p:cNvSpPr>
          <p:nvPr>
            <p:ph type="body" sz="quarter" idx="21"/>
          </p:nvPr>
        </p:nvSpPr>
        <p:spPr>
          <a:xfrm>
            <a:off x="708772" y="2127638"/>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39" name="文本占位符 12"/>
          <p:cNvSpPr>
            <a:spLocks noGrp="1"/>
          </p:cNvSpPr>
          <p:nvPr>
            <p:ph type="body" sz="quarter" idx="26"/>
          </p:nvPr>
        </p:nvSpPr>
        <p:spPr>
          <a:xfrm>
            <a:off x="5854" y="3377511"/>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0" name="文本占位符 16"/>
          <p:cNvSpPr>
            <a:spLocks noGrp="1"/>
          </p:cNvSpPr>
          <p:nvPr>
            <p:ph type="body" sz="quarter" idx="27"/>
          </p:nvPr>
        </p:nvSpPr>
        <p:spPr>
          <a:xfrm>
            <a:off x="708772" y="3727512"/>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1" name="文本占位符 12"/>
          <p:cNvSpPr>
            <a:spLocks noGrp="1"/>
          </p:cNvSpPr>
          <p:nvPr>
            <p:ph type="body" sz="quarter" idx="28"/>
          </p:nvPr>
        </p:nvSpPr>
        <p:spPr>
          <a:xfrm>
            <a:off x="-7253" y="4996043"/>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2" name="文本占位符 16"/>
          <p:cNvSpPr>
            <a:spLocks noGrp="1"/>
          </p:cNvSpPr>
          <p:nvPr>
            <p:ph type="body" sz="quarter" idx="29"/>
          </p:nvPr>
        </p:nvSpPr>
        <p:spPr>
          <a:xfrm>
            <a:off x="708773" y="5346044"/>
            <a:ext cx="3462750"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3" name="文本占位符 12"/>
          <p:cNvSpPr>
            <a:spLocks noGrp="1"/>
          </p:cNvSpPr>
          <p:nvPr>
            <p:ph type="body" sz="quarter" idx="30"/>
          </p:nvPr>
        </p:nvSpPr>
        <p:spPr>
          <a:xfrm>
            <a:off x="7975480" y="499361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4" name="文本占位符 16"/>
          <p:cNvSpPr>
            <a:spLocks noGrp="1"/>
          </p:cNvSpPr>
          <p:nvPr>
            <p:ph type="body" sz="quarter" idx="31"/>
          </p:nvPr>
        </p:nvSpPr>
        <p:spPr>
          <a:xfrm>
            <a:off x="7988587" y="5362814"/>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32"/>
          </p:nvPr>
        </p:nvSpPr>
        <p:spPr>
          <a:xfrm>
            <a:off x="7975480" y="3374813"/>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6" name="文本占位符 16"/>
          <p:cNvSpPr>
            <a:spLocks noGrp="1"/>
          </p:cNvSpPr>
          <p:nvPr>
            <p:ph type="body" sz="quarter" idx="33"/>
          </p:nvPr>
        </p:nvSpPr>
        <p:spPr>
          <a:xfrm>
            <a:off x="7988587" y="3744012"/>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7" name="文本占位符 12"/>
          <p:cNvSpPr>
            <a:spLocks noGrp="1"/>
          </p:cNvSpPr>
          <p:nvPr>
            <p:ph type="body" sz="quarter" idx="34"/>
          </p:nvPr>
        </p:nvSpPr>
        <p:spPr>
          <a:xfrm>
            <a:off x="7988587" y="1756612"/>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8" name="文本占位符 16"/>
          <p:cNvSpPr>
            <a:spLocks noGrp="1"/>
          </p:cNvSpPr>
          <p:nvPr>
            <p:ph type="body" sz="quarter" idx="35"/>
          </p:nvPr>
        </p:nvSpPr>
        <p:spPr>
          <a:xfrm>
            <a:off x="8001694" y="2125811"/>
            <a:ext cx="3494981"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89139771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3200" b="1" cap="none"/>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7901" y="6268396"/>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3423310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内容页-多个观点">
    <p:spTree>
      <p:nvGrpSpPr>
        <p:cNvPr id="1" name=""/>
        <p:cNvGrpSpPr/>
        <p:nvPr/>
      </p:nvGrpSpPr>
      <p:grpSpPr>
        <a:xfrm>
          <a:off x="0" y="0"/>
          <a:ext cx="0" cy="0"/>
          <a:chOff x="0" y="0"/>
          <a:chExt cx="0" cy="0"/>
        </a:xfrm>
      </p:grpSpPr>
      <p:sp>
        <p:nvSpPr>
          <p:cNvPr id="33" name="文本占位符 16"/>
          <p:cNvSpPr>
            <a:spLocks noGrp="1"/>
          </p:cNvSpPr>
          <p:nvPr>
            <p:ph type="body" sz="quarter" idx="22"/>
          </p:nvPr>
        </p:nvSpPr>
        <p:spPr>
          <a:xfrm>
            <a:off x="600821" y="1820392"/>
            <a:ext cx="2964305"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3" name="椭圆 2"/>
          <p:cNvSpPr/>
          <p:nvPr/>
        </p:nvSpPr>
        <p:spPr>
          <a:xfrm>
            <a:off x="3089564" y="2092036"/>
            <a:ext cx="3241964" cy="3241964"/>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18910" y="2092036"/>
            <a:ext cx="3241964" cy="324196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7002" y="1759525"/>
            <a:ext cx="3997036" cy="3906985"/>
            <a:chOff x="2667002" y="1759525"/>
            <a:chExt cx="3997036" cy="3906985"/>
          </a:xfrm>
        </p:grpSpPr>
        <p:sp>
          <p:nvSpPr>
            <p:cNvPr id="6" name="弧形 5"/>
            <p:cNvSpPr/>
            <p:nvPr/>
          </p:nvSpPr>
          <p:spPr>
            <a:xfrm rot="16200000">
              <a:off x="2757053" y="1759525"/>
              <a:ext cx="3906985" cy="3906985"/>
            </a:xfrm>
            <a:prstGeom prst="arc">
              <a:avLst>
                <a:gd name="adj1" fmla="val 10717575"/>
                <a:gd name="adj2" fmla="val 0"/>
              </a:avLst>
            </a:prstGeom>
            <a:ln w="22225">
              <a:solidFill>
                <a:schemeClr val="tx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3643748" y="191192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81749" y="2727579"/>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67002" y="3671452"/>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09459" y="4585850"/>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648075" y="532014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5441374" y="1808013"/>
            <a:ext cx="3997036" cy="3906985"/>
            <a:chOff x="2667002" y="1759525"/>
            <a:chExt cx="3997036" cy="3906985"/>
          </a:xfrm>
        </p:grpSpPr>
        <p:sp>
          <p:nvSpPr>
            <p:cNvPr id="13" name="弧形 12"/>
            <p:cNvSpPr/>
            <p:nvPr/>
          </p:nvSpPr>
          <p:spPr>
            <a:xfrm rot="16200000">
              <a:off x="2757053" y="1759525"/>
              <a:ext cx="3906985" cy="3906985"/>
            </a:xfrm>
            <a:prstGeom prst="arc">
              <a:avLst>
                <a:gd name="adj1" fmla="val 10717575"/>
                <a:gd name="adj2" fmla="val 0"/>
              </a:avLst>
            </a:prstGeom>
            <a:ln w="22225">
              <a:solidFill>
                <a:schemeClr val="accent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3643748" y="191192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81749" y="2727579"/>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67002" y="3671452"/>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9459" y="4585850"/>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648075" y="532014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12"/>
          <p:cNvSpPr>
            <a:spLocks noGrp="1"/>
          </p:cNvSpPr>
          <p:nvPr>
            <p:ph type="body" sz="quarter" idx="20"/>
          </p:nvPr>
        </p:nvSpPr>
        <p:spPr>
          <a:xfrm>
            <a:off x="2663617"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2" name="文本占位符 12"/>
          <p:cNvSpPr>
            <a:spLocks noGrp="1"/>
          </p:cNvSpPr>
          <p:nvPr>
            <p:ph type="body" sz="quarter" idx="21"/>
          </p:nvPr>
        </p:nvSpPr>
        <p:spPr>
          <a:xfrm>
            <a:off x="5411416"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4" name="文本占位符 16"/>
          <p:cNvSpPr>
            <a:spLocks noGrp="1"/>
          </p:cNvSpPr>
          <p:nvPr>
            <p:ph type="body" sz="quarter" idx="23"/>
          </p:nvPr>
        </p:nvSpPr>
        <p:spPr>
          <a:xfrm>
            <a:off x="692727" y="2626524"/>
            <a:ext cx="2216731"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5" name="文本占位符 16"/>
          <p:cNvSpPr>
            <a:spLocks noGrp="1"/>
          </p:cNvSpPr>
          <p:nvPr>
            <p:ph type="body" sz="quarter" idx="24"/>
          </p:nvPr>
        </p:nvSpPr>
        <p:spPr>
          <a:xfrm>
            <a:off x="600822" y="3565867"/>
            <a:ext cx="2062796"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6" name="文本占位符 16"/>
          <p:cNvSpPr>
            <a:spLocks noGrp="1"/>
          </p:cNvSpPr>
          <p:nvPr>
            <p:ph type="body" sz="quarter" idx="25"/>
          </p:nvPr>
        </p:nvSpPr>
        <p:spPr>
          <a:xfrm>
            <a:off x="710047" y="4538321"/>
            <a:ext cx="2199412"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7" name="文本占位符 16"/>
          <p:cNvSpPr>
            <a:spLocks noGrp="1"/>
          </p:cNvSpPr>
          <p:nvPr>
            <p:ph type="body" sz="quarter" idx="26"/>
          </p:nvPr>
        </p:nvSpPr>
        <p:spPr>
          <a:xfrm>
            <a:off x="692728" y="5307811"/>
            <a:ext cx="2863694"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8" name="文本占位符 16"/>
          <p:cNvSpPr>
            <a:spLocks noGrp="1"/>
          </p:cNvSpPr>
          <p:nvPr>
            <p:ph type="body" sz="quarter" idx="27"/>
          </p:nvPr>
        </p:nvSpPr>
        <p:spPr>
          <a:xfrm>
            <a:off x="8584915" y="1840155"/>
            <a:ext cx="294827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9" name="文本占位符 16"/>
          <p:cNvSpPr>
            <a:spLocks noGrp="1"/>
          </p:cNvSpPr>
          <p:nvPr>
            <p:ph type="body" sz="quarter" idx="28"/>
          </p:nvPr>
        </p:nvSpPr>
        <p:spPr>
          <a:xfrm>
            <a:off x="9258302" y="2646230"/>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0" name="文本占位符 16"/>
          <p:cNvSpPr>
            <a:spLocks noGrp="1"/>
          </p:cNvSpPr>
          <p:nvPr>
            <p:ph type="body" sz="quarter" idx="29"/>
          </p:nvPr>
        </p:nvSpPr>
        <p:spPr>
          <a:xfrm>
            <a:off x="9451734" y="3567093"/>
            <a:ext cx="2081456"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1" name="文本占位符 16"/>
          <p:cNvSpPr>
            <a:spLocks noGrp="1"/>
          </p:cNvSpPr>
          <p:nvPr>
            <p:ph type="body" sz="quarter" idx="30"/>
          </p:nvPr>
        </p:nvSpPr>
        <p:spPr>
          <a:xfrm>
            <a:off x="9258301" y="4561453"/>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2" name="文本占位符 16"/>
          <p:cNvSpPr>
            <a:spLocks noGrp="1"/>
          </p:cNvSpPr>
          <p:nvPr>
            <p:ph type="body" sz="quarter" idx="31"/>
          </p:nvPr>
        </p:nvSpPr>
        <p:spPr>
          <a:xfrm>
            <a:off x="8590485" y="5323859"/>
            <a:ext cx="294270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Tree>
    <p:extLst>
      <p:ext uri="{BB962C8B-B14F-4D97-AF65-F5344CB8AC3E}">
        <p14:creationId xmlns:p14="http://schemas.microsoft.com/office/powerpoint/2010/main" val="140816713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内容页-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11" name="直接连接符 10"/>
          <p:cNvCxnSpPr/>
          <p:nvPr/>
        </p:nvCxnSpPr>
        <p:spPr>
          <a:xfrm>
            <a:off x="658813" y="1268776"/>
            <a:ext cx="1083786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813" y="6356284"/>
            <a:ext cx="1083786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12"/>
          <p:cNvSpPr>
            <a:spLocks noGrp="1"/>
          </p:cNvSpPr>
          <p:nvPr>
            <p:ph type="body" sz="quarter" idx="34"/>
          </p:nvPr>
        </p:nvSpPr>
        <p:spPr>
          <a:xfrm>
            <a:off x="7553159" y="1488009"/>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35"/>
          </p:nvPr>
        </p:nvSpPr>
        <p:spPr>
          <a:xfrm>
            <a:off x="7566266" y="1857208"/>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36"/>
          </p:nvPr>
        </p:nvSpPr>
        <p:spPr>
          <a:xfrm>
            <a:off x="7553159" y="314525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37"/>
          </p:nvPr>
        </p:nvSpPr>
        <p:spPr>
          <a:xfrm>
            <a:off x="7566266" y="3514454"/>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4" name="文本占位符 12"/>
          <p:cNvSpPr>
            <a:spLocks noGrp="1"/>
          </p:cNvSpPr>
          <p:nvPr>
            <p:ph type="body" sz="quarter" idx="38"/>
          </p:nvPr>
        </p:nvSpPr>
        <p:spPr>
          <a:xfrm>
            <a:off x="7566266" y="4802501"/>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5" name="文本占位符 16"/>
          <p:cNvSpPr>
            <a:spLocks noGrp="1"/>
          </p:cNvSpPr>
          <p:nvPr>
            <p:ph type="body" sz="quarter" idx="39"/>
          </p:nvPr>
        </p:nvSpPr>
        <p:spPr>
          <a:xfrm>
            <a:off x="7579373" y="5171700"/>
            <a:ext cx="3953815"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32" name="图表占位符 31"/>
          <p:cNvSpPr>
            <a:spLocks noGrp="1"/>
          </p:cNvSpPr>
          <p:nvPr>
            <p:ph type="chart" sz="quarter" idx="40"/>
          </p:nvPr>
        </p:nvSpPr>
        <p:spPr>
          <a:xfrm>
            <a:off x="550863" y="1488009"/>
            <a:ext cx="6474051" cy="4569891"/>
          </a:xfrm>
        </p:spPr>
        <p:txBody>
          <a:bodyPr/>
          <a:lstStyle/>
          <a:p>
            <a:r>
              <a:rPr lang="zh-CN" altLang="en-US"/>
              <a:t>单击图标添加图表</a:t>
            </a:r>
          </a:p>
        </p:txBody>
      </p:sp>
    </p:spTree>
    <p:extLst>
      <p:ext uri="{BB962C8B-B14F-4D97-AF65-F5344CB8AC3E}">
        <p14:creationId xmlns:p14="http://schemas.microsoft.com/office/powerpoint/2010/main" val="291673461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p>
        </p:txBody>
      </p:sp>
      <p:sp>
        <p:nvSpPr>
          <p:cNvPr id="3" name="Date Placeholder 2"/>
          <p:cNvSpPr>
            <a:spLocks noGrp="1"/>
          </p:cNvSpPr>
          <p:nvPr>
            <p:ph type="dt" sz="half" idx="10"/>
          </p:nvPr>
        </p:nvSpPr>
        <p:spPr>
          <a:xfrm>
            <a:off x="977901" y="6268396"/>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304193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006600"/>
            <a:ext cx="5384800" cy="4267200"/>
          </a:xfrm>
        </p:spPr>
        <p:txBody>
          <a:bodyPr/>
          <a:lstStyle>
            <a:lvl1pPr>
              <a:defRPr sz="2667"/>
            </a:lvl1pPr>
            <a:lvl2pPr>
              <a:defRPr sz="26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006600"/>
            <a:ext cx="5384800" cy="4267200"/>
          </a:xfrm>
        </p:spPr>
        <p:txBody>
          <a:bodyPr/>
          <a:lstStyle>
            <a:lvl1pPr>
              <a:defRPr sz="2667"/>
            </a:lvl1pPr>
            <a:lvl2pPr>
              <a:defRPr sz="2667"/>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77901" y="6268396"/>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294BC-9438-4D92-A135-FC649997F4CC}" type="slidenum">
              <a:rPr lang="en-US" smtClean="0"/>
              <a:t>‹#›</a:t>
            </a:fld>
            <a:endParaRPr lang="en-US"/>
          </a:p>
        </p:txBody>
      </p:sp>
      <p:sp>
        <p:nvSpPr>
          <p:cNvPr id="9" name="Title 1">
            <a:extLst>
              <a:ext uri="{FF2B5EF4-FFF2-40B4-BE49-F238E27FC236}">
                <a16:creationId xmlns:a16="http://schemas.microsoft.com/office/drawing/2014/main" id="{FDBBD2A5-3C64-41F7-85DA-442A66DA98B2}"/>
              </a:ext>
            </a:extLst>
          </p:cNvPr>
          <p:cNvSpPr>
            <a:spLocks noGrp="1"/>
          </p:cNvSpPr>
          <p:nvPr>
            <p:ph type="title"/>
          </p:nvPr>
        </p:nvSpPr>
        <p:spPr>
          <a:xfrm>
            <a:off x="609600" y="1219201"/>
            <a:ext cx="10972800" cy="63976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18004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219201"/>
            <a:ext cx="10972800" cy="639763"/>
          </a:xfrm>
        </p:spPr>
        <p:txBody>
          <a:bodyPr/>
          <a:lstStyle>
            <a:lvl1pPr>
              <a:defRPr sz="3200"/>
            </a:lvl1pPr>
          </a:lstStyle>
          <a:p>
            <a:r>
              <a:rPr lang="en-US"/>
              <a:t>Click to edit Master title style</a:t>
            </a:r>
          </a:p>
        </p:txBody>
      </p:sp>
      <p:sp>
        <p:nvSpPr>
          <p:cNvPr id="3" name="Text Placeholder 2"/>
          <p:cNvSpPr>
            <a:spLocks noGrp="1"/>
          </p:cNvSpPr>
          <p:nvPr>
            <p:ph type="body" idx="1"/>
          </p:nvPr>
        </p:nvSpPr>
        <p:spPr>
          <a:xfrm>
            <a:off x="609600" y="1941514"/>
            <a:ext cx="5386917" cy="639763"/>
          </a:xfrm>
        </p:spPr>
        <p:txBody>
          <a:bodyPr anchor="ctr">
            <a:noAutofit/>
          </a:bodyPr>
          <a:lstStyle>
            <a:lvl1pPr marL="0" indent="0">
              <a:buNone/>
              <a:defRPr sz="24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581276"/>
            <a:ext cx="5386917" cy="3692525"/>
          </a:xfrm>
        </p:spPr>
        <p:txBody>
          <a:bodyPr/>
          <a:lstStyle>
            <a:lvl1pPr>
              <a:defRPr sz="24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941514"/>
            <a:ext cx="5389033" cy="639763"/>
          </a:xfrm>
        </p:spPr>
        <p:txBody>
          <a:bodyPr anchor="ctr">
            <a:noAutofit/>
          </a:bodyPr>
          <a:lstStyle>
            <a:lvl1pPr marL="0" indent="0">
              <a:buNone/>
              <a:defRPr sz="24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581276"/>
            <a:ext cx="5389033" cy="3692525"/>
          </a:xfrm>
        </p:spPr>
        <p:txBody>
          <a:bodyPr/>
          <a:lstStyle>
            <a:lvl1pPr>
              <a:defRPr sz="24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77901" y="6268396"/>
            <a:ext cx="28448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24236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p>
        </p:txBody>
      </p:sp>
      <p:sp>
        <p:nvSpPr>
          <p:cNvPr id="3" name="Date Placeholder 2"/>
          <p:cNvSpPr>
            <a:spLocks noGrp="1"/>
          </p:cNvSpPr>
          <p:nvPr>
            <p:ph type="dt" sz="half" idx="10"/>
          </p:nvPr>
        </p:nvSpPr>
        <p:spPr>
          <a:xfrm>
            <a:off x="977901" y="6268396"/>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3189111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77901" y="6268396"/>
            <a:ext cx="28448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1600"/>
            </a:lvl1pPr>
          </a:lstStyle>
          <a:p>
            <a:fld id="{FAD294BC-9438-4D92-A135-FC649997F4CC}" type="slidenum">
              <a:rPr lang="en-US" smtClean="0"/>
              <a:pPr/>
              <a:t>‹#›</a:t>
            </a:fld>
            <a:endParaRPr lang="en-US"/>
          </a:p>
        </p:txBody>
      </p:sp>
    </p:spTree>
    <p:extLst>
      <p:ext uri="{BB962C8B-B14F-4D97-AF65-F5344CB8AC3E}">
        <p14:creationId xmlns:p14="http://schemas.microsoft.com/office/powerpoint/2010/main" val="1418263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1295401"/>
            <a:ext cx="4011084" cy="1162051"/>
          </a:xfrm>
        </p:spPr>
        <p:txBody>
          <a:bodyPr anchor="ctr"/>
          <a:lstStyle>
            <a:lvl1pPr algn="l">
              <a:defRPr sz="2800" b="1"/>
            </a:lvl1pPr>
          </a:lstStyle>
          <a:p>
            <a:r>
              <a:rPr lang="en-US"/>
              <a:t>Click to edit Master title style</a:t>
            </a:r>
          </a:p>
        </p:txBody>
      </p:sp>
      <p:sp>
        <p:nvSpPr>
          <p:cNvPr id="3" name="Content Placeholder 2"/>
          <p:cNvSpPr>
            <a:spLocks noGrp="1"/>
          </p:cNvSpPr>
          <p:nvPr>
            <p:ph idx="1"/>
          </p:nvPr>
        </p:nvSpPr>
        <p:spPr>
          <a:xfrm>
            <a:off x="4766733" y="1295404"/>
            <a:ext cx="6815667" cy="4978397"/>
          </a:xfrm>
        </p:spPr>
        <p:txBody>
          <a:bodyPr/>
          <a:lstStyle>
            <a:lvl1pPr>
              <a:defRPr sz="3200"/>
            </a:lvl1pPr>
            <a:lvl2pPr>
              <a:defRPr sz="2667"/>
            </a:lvl2pPr>
            <a:lvl3pPr>
              <a:defRPr sz="2667"/>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2457453"/>
            <a:ext cx="4011084" cy="3816348"/>
          </a:xfrm>
        </p:spPr>
        <p:txBody>
          <a:bodyPr>
            <a:normAutofit/>
          </a:bodyPr>
          <a:lstStyle>
            <a:lvl1pPr marL="0" indent="0">
              <a:buNone/>
              <a:defRPr sz="24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977901" y="6268396"/>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233539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3200"/>
            </a:lvl1pPr>
            <a:lvl2pPr>
              <a:defRPr sz="2667"/>
            </a:lvl2pPr>
            <a:lvl3pPr>
              <a:defRPr sz="2667"/>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77901" y="6268396"/>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294BC-9438-4D92-A135-FC649997F4CC}" type="slidenum">
              <a:rPr lang="en-US" smtClean="0"/>
              <a:t>‹#›</a:t>
            </a:fld>
            <a:endParaRPr lang="en-US"/>
          </a:p>
        </p:txBody>
      </p:sp>
    </p:spTree>
    <p:extLst>
      <p:ext uri="{BB962C8B-B14F-4D97-AF65-F5344CB8AC3E}">
        <p14:creationId xmlns:p14="http://schemas.microsoft.com/office/powerpoint/2010/main" val="3335382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335730"/>
            <a:ext cx="10972800" cy="528639"/>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006601"/>
            <a:ext cx="10972800" cy="4119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0" y="6329361"/>
            <a:ext cx="11353800" cy="528639"/>
          </a:xfrm>
          <a:prstGeom prst="rect">
            <a:avLst/>
          </a:prstGeom>
        </p:spPr>
        <p:txBody>
          <a:bodyPr vert="horz" lIns="91440" tIns="45720" rIns="91440" bIns="45720" rtlCol="0" anchor="b"/>
          <a:lstStyle>
            <a:lvl1pPr algn="l">
              <a:defRPr sz="1000">
                <a:solidFill>
                  <a:schemeClr val="tx1"/>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11353800" y="6329361"/>
            <a:ext cx="835152" cy="516447"/>
          </a:xfrm>
          <a:prstGeom prst="rect">
            <a:avLst/>
          </a:prstGeom>
        </p:spPr>
        <p:txBody>
          <a:bodyPr vert="horz" lIns="91440" tIns="45720" rIns="91440" bIns="45720" rtlCol="0" anchor="b"/>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FAD294BC-9438-4D92-A135-FC649997F4CC}" type="slidenum">
              <a:rPr lang="en-US" smtClean="0"/>
              <a:pPr/>
              <a:t>‹#›</a:t>
            </a:fld>
            <a:endParaRPr lang="en-US"/>
          </a:p>
        </p:txBody>
      </p:sp>
    </p:spTree>
    <p:extLst>
      <p:ext uri="{BB962C8B-B14F-4D97-AF65-F5344CB8AC3E}">
        <p14:creationId xmlns:p14="http://schemas.microsoft.com/office/powerpoint/2010/main" val="2273009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73" r:id="rId11"/>
    <p:sldLayoutId id="2147483695" r:id="rId12"/>
  </p:sldLayoutIdLst>
  <p:hf hdr="0" ftr="0" dt="0"/>
  <p:txStyles>
    <p:titleStyle>
      <a:lvl1pPr algn="ctr" defTabSz="1219170" rtl="0" eaLnBrk="1" latinLnBrk="0" hangingPunct="1">
        <a:spcBef>
          <a:spcPct val="0"/>
        </a:spcBef>
        <a:buNone/>
        <a:defRPr sz="3200" b="1" kern="1200">
          <a:solidFill>
            <a:schemeClr val="accent1"/>
          </a:solidFill>
          <a:latin typeface="Arial" panose="020B0604020202020204" pitchFamily="34" charset="0"/>
          <a:ea typeface="+mj-ea"/>
          <a:cs typeface="Arial" panose="020B0604020202020204" pitchFamily="34" charset="0"/>
        </a:defRPr>
      </a:lvl1pPr>
    </p:titleStyle>
    <p:bodyStyle>
      <a:lvl1pPr marL="457189" indent="-457189" algn="l" defTabSz="1219170" rtl="0" eaLnBrk="1" latinLnBrk="0" hangingPunct="1">
        <a:spcBef>
          <a:spcPct val="20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Arial" panose="020B0604020202020204" pitchFamily="34" charset="0"/>
          <a:ea typeface="+mn-ea"/>
          <a:cs typeface="Arial" panose="020B0604020202020204" pitchFamily="34" charset="0"/>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矩形 5"/>
          <p:cNvSpPr/>
          <p:nvPr/>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a:t>单击此处编辑母版标题样式</a:t>
            </a:r>
          </a:p>
        </p:txBody>
      </p:sp>
      <p:sp>
        <p:nvSpPr>
          <p:cNvPr id="10" name="文本占位符 2"/>
          <p:cNvSpPr>
            <a:spLocks noGrp="1"/>
          </p:cNvSpPr>
          <p:nvPr>
            <p:ph type="body" idx="1"/>
          </p:nvPr>
        </p:nvSpPr>
        <p:spPr>
          <a:xfrm>
            <a:off x="587374" y="1535972"/>
            <a:ext cx="11017249" cy="472715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任意多边形 11"/>
          <p:cNvSpPr/>
          <p:nvPr/>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6327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Lst>
  <p:txStyles>
    <p:titleStyle>
      <a:lvl1pPr algn="l" defTabSz="914400" rtl="0" eaLnBrk="1" latinLnBrk="0" hangingPunct="1">
        <a:lnSpc>
          <a:spcPct val="90000"/>
        </a:lnSpc>
        <a:spcBef>
          <a:spcPct val="0"/>
        </a:spcBef>
        <a:buNone/>
        <a:defRPr sz="2800" b="1" kern="1200" spc="200" baseline="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29.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sv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7.png"/><Relationship Id="rId7" Type="http://schemas.openxmlformats.org/officeDocument/2006/relationships/diagramData" Target="../diagrams/data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10.svg"/><Relationship Id="rId11" Type="http://schemas.microsoft.com/office/2007/relationships/diagramDrawing" Target="../diagrams/drawing1.xml"/><Relationship Id="rId5" Type="http://schemas.openxmlformats.org/officeDocument/2006/relationships/image" Target="../media/image109.png"/><Relationship Id="rId10" Type="http://schemas.openxmlformats.org/officeDocument/2006/relationships/diagramColors" Target="../diagrams/colors1.xml"/><Relationship Id="rId4" Type="http://schemas.openxmlformats.org/officeDocument/2006/relationships/image" Target="../media/image108.svg"/><Relationship Id="rId9"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12.svg"/><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32.xml"/><Relationship Id="rId5" Type="http://schemas.openxmlformats.org/officeDocument/2006/relationships/image" Target="../media/image124.png"/><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svg"/><Relationship Id="rId4" Type="http://schemas.openxmlformats.org/officeDocument/2006/relationships/image" Target="../media/image127.png"/><Relationship Id="rId9" Type="http://schemas.openxmlformats.org/officeDocument/2006/relationships/image" Target="../media/image132.png"/></Relationships>
</file>

<file path=ppt/slides/_rels/slide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device&#10;&#10;AI-generated content may be incorrect.">
            <a:extLst>
              <a:ext uri="{FF2B5EF4-FFF2-40B4-BE49-F238E27FC236}">
                <a16:creationId xmlns:a16="http://schemas.microsoft.com/office/drawing/2014/main" id="{7231A7AD-D491-37DD-C190-BEDC3343C526}"/>
              </a:ext>
            </a:extLst>
          </p:cNvPr>
          <p:cNvPicPr>
            <a:picLocks noChangeAspect="1"/>
          </p:cNvPicPr>
          <p:nvPr/>
        </p:nvPicPr>
        <p:blipFill>
          <a:blip r:embed="rId3"/>
          <a:srcRect l="18221" r="-1" b="-1"/>
          <a:stretch>
            <a:fillRect/>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1">
            <a:extLst>
              <a:ext uri="{FF2B5EF4-FFF2-40B4-BE49-F238E27FC236}">
                <a16:creationId xmlns:a16="http://schemas.microsoft.com/office/drawing/2014/main" id="{FC943C77-693D-806B-A233-D8099F311931}"/>
              </a:ext>
            </a:extLst>
          </p:cNvPr>
          <p:cNvSpPr txBox="1">
            <a:spLocks/>
          </p:cNvSpPr>
          <p:nvPr/>
        </p:nvSpPr>
        <p:spPr>
          <a:xfrm>
            <a:off x="550945" y="870295"/>
            <a:ext cx="5378216" cy="2344543"/>
          </a:xfrm>
          <a:prstGeom prst="rect">
            <a:avLst/>
          </a:prstGeom>
          <a:noFill/>
        </p:spPr>
        <p:txBody>
          <a:bodyPr vert="horz" lIns="91440" tIns="45720" rIns="91440" bIns="45720" rtlCol="0" anchor="ctr">
            <a:normAutofit/>
          </a:bodyPr>
          <a:lstStyle>
            <a:defPPr>
              <a:defRPr lang="en-US"/>
            </a:defPPr>
            <a:lvl1pPr marL="0" algn="l"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500"/>
              </a:spcAft>
            </a:pPr>
            <a:r>
              <a:rPr lang="en-US" sz="4000" b="1">
                <a:solidFill>
                  <a:srgbClr val="0B5395"/>
                </a:solidFill>
                <a:latin typeface="Calibri" panose="020F0502020204030204" pitchFamily="34" charset="0"/>
                <a:ea typeface="Calibri" panose="020F0502020204030204" pitchFamily="34" charset="0"/>
                <a:cs typeface="Calibri" panose="020F0502020204030204" pitchFamily="34" charset="0"/>
              </a:rPr>
              <a:t>Cybersecurity Compliance and Reporting Platform</a:t>
            </a:r>
          </a:p>
        </p:txBody>
      </p:sp>
      <p:sp>
        <p:nvSpPr>
          <p:cNvPr id="10" name="Right Triangle 9">
            <a:extLst>
              <a:ext uri="{FF2B5EF4-FFF2-40B4-BE49-F238E27FC236}">
                <a16:creationId xmlns:a16="http://schemas.microsoft.com/office/drawing/2014/main" id="{BB4265BF-85AE-E9B6-692F-A235AF7B9146}"/>
              </a:ext>
            </a:extLst>
          </p:cNvPr>
          <p:cNvSpPr/>
          <p:nvPr/>
        </p:nvSpPr>
        <p:spPr>
          <a:xfrm rot="5400000">
            <a:off x="0" y="0"/>
            <a:ext cx="914400" cy="914400"/>
          </a:xfrm>
          <a:prstGeom prst="rtTriangle">
            <a:avLst/>
          </a:prstGeom>
          <a:solidFill>
            <a:srgbClr val="0B53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0CD61C-1A0F-D33E-025D-A48575DF2960}"/>
              </a:ext>
            </a:extLst>
          </p:cNvPr>
          <p:cNvSpPr/>
          <p:nvPr/>
        </p:nvSpPr>
        <p:spPr>
          <a:xfrm>
            <a:off x="685799" y="4359063"/>
            <a:ext cx="2011680" cy="45719"/>
          </a:xfrm>
          <a:prstGeom prst="rect">
            <a:avLst/>
          </a:prstGeom>
          <a:solidFill>
            <a:srgbClr val="0B53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384CF2C-9A82-07D3-18E3-CFBD650D0F54}"/>
              </a:ext>
            </a:extLst>
          </p:cNvPr>
          <p:cNvSpPr txBox="1"/>
          <p:nvPr/>
        </p:nvSpPr>
        <p:spPr>
          <a:xfrm>
            <a:off x="579921" y="4471482"/>
            <a:ext cx="4585002" cy="1894493"/>
          </a:xfrm>
          <a:prstGeom prst="rect">
            <a:avLst/>
          </a:prstGeom>
          <a:noFill/>
        </p:spPr>
        <p:txBody>
          <a:bodyPr wrap="square">
            <a:spAutoFit/>
          </a:bodyPr>
          <a:lstStyle/>
          <a:p>
            <a:pPr>
              <a:lnSpc>
                <a:spcPct val="150000"/>
              </a:lnSpc>
            </a:pPr>
            <a:r>
              <a:rPr lang="en-GB" sz="16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YIP </a:t>
            </a:r>
            <a:r>
              <a:rPr lang="en-GB" sz="1600" kern="1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Wankit</a:t>
            </a:r>
            <a:r>
              <a:rPr lang="en-GB" sz="16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 Daniel 3036383678</a:t>
            </a:r>
          </a:p>
          <a:p>
            <a:pPr>
              <a:lnSpc>
                <a:spcPct val="150000"/>
              </a:lnSpc>
            </a:pPr>
            <a:r>
              <a:rPr lang="en-GB" sz="1600" kern="100">
                <a:solidFill>
                  <a:srgbClr val="000000"/>
                </a:solidFill>
                <a:latin typeface="Calibri" panose="020F0502020204030204" pitchFamily="34" charset="0"/>
                <a:ea typeface="Calibri" panose="020F0502020204030204" pitchFamily="34" charset="0"/>
                <a:cs typeface="Calibri" panose="020F0502020204030204" pitchFamily="34" charset="0"/>
              </a:rPr>
              <a:t>CHAN Cheung Hei 3036381280</a:t>
            </a:r>
          </a:p>
          <a:p>
            <a:pPr>
              <a:lnSpc>
                <a:spcPct val="150000"/>
              </a:lnSpc>
            </a:pPr>
            <a:r>
              <a:rPr lang="en-GB" sz="1600" kern="100">
                <a:solidFill>
                  <a:srgbClr val="000000"/>
                </a:solidFill>
                <a:latin typeface="Calibri" panose="020F0502020204030204" pitchFamily="34" charset="0"/>
                <a:ea typeface="Calibri" panose="020F0502020204030204" pitchFamily="34" charset="0"/>
                <a:cs typeface="Calibri" panose="020F0502020204030204" pitchFamily="34" charset="0"/>
              </a:rPr>
              <a:t>SONG Insu 3036199596</a:t>
            </a:r>
          </a:p>
          <a:p>
            <a:pPr>
              <a:lnSpc>
                <a:spcPct val="150000"/>
              </a:lnSpc>
            </a:pPr>
            <a:r>
              <a:rPr lang="en-GB" sz="1600" kern="100">
                <a:solidFill>
                  <a:srgbClr val="000000"/>
                </a:solidFill>
                <a:latin typeface="Calibri" panose="020F0502020204030204" pitchFamily="34" charset="0"/>
                <a:ea typeface="Calibri" panose="020F0502020204030204" pitchFamily="34" charset="0"/>
                <a:cs typeface="Calibri" panose="020F0502020204030204" pitchFamily="34" charset="0"/>
              </a:rPr>
              <a:t>WONG Kwun Yuet Shavonne 2013534309</a:t>
            </a:r>
          </a:p>
          <a:p>
            <a:pPr>
              <a:lnSpc>
                <a:spcPct val="150000"/>
              </a:lnSpc>
            </a:pPr>
            <a:r>
              <a:rPr lang="en-GB" sz="1600" kern="100">
                <a:solidFill>
                  <a:srgbClr val="000000"/>
                </a:solidFill>
                <a:latin typeface="Calibri" panose="020F0502020204030204" pitchFamily="34" charset="0"/>
                <a:ea typeface="Calibri" panose="020F0502020204030204" pitchFamily="34" charset="0"/>
                <a:cs typeface="Calibri" panose="020F0502020204030204" pitchFamily="34" charset="0"/>
              </a:rPr>
              <a:t>YEUNG Hiu Ying 3036379976</a:t>
            </a:r>
            <a:endParaRPr lang="en-US" sz="1600">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0CDA6EEC-8CE6-2912-6325-10C91C3222A0}"/>
              </a:ext>
            </a:extLst>
          </p:cNvPr>
          <p:cNvSpPr txBox="1"/>
          <p:nvPr/>
        </p:nvSpPr>
        <p:spPr>
          <a:xfrm>
            <a:off x="603816" y="3954803"/>
            <a:ext cx="6097604" cy="341632"/>
          </a:xfrm>
          <a:prstGeom prst="rect">
            <a:avLst/>
          </a:prstGeom>
          <a:noFill/>
        </p:spPr>
        <p:txBody>
          <a:bodyPr wrap="square">
            <a:spAutoFit/>
          </a:bodyPr>
          <a:lstStyle/>
          <a:p>
            <a:pPr>
              <a:lnSpc>
                <a:spcPct val="90000"/>
              </a:lnSpc>
              <a:spcBef>
                <a:spcPct val="0"/>
              </a:spcBef>
              <a:spcAft>
                <a:spcPts val="500"/>
              </a:spcAft>
            </a:pPr>
            <a:r>
              <a:rPr lang="en-US" sz="1800" b="1">
                <a:solidFill>
                  <a:srgbClr val="0B5395"/>
                </a:solidFill>
                <a:latin typeface="Calibri" panose="020F0502020204030204" pitchFamily="34" charset="0"/>
                <a:ea typeface="Calibri" panose="020F0502020204030204" pitchFamily="34" charset="0"/>
                <a:cs typeface="Calibri" panose="020F0502020204030204" pitchFamily="34" charset="0"/>
              </a:rPr>
              <a:t>2025 July</a:t>
            </a:r>
          </a:p>
        </p:txBody>
      </p:sp>
      <p:sp>
        <p:nvSpPr>
          <p:cNvPr id="3" name="Slide Number Placeholder 1">
            <a:extLst>
              <a:ext uri="{FF2B5EF4-FFF2-40B4-BE49-F238E27FC236}">
                <a16:creationId xmlns:a16="http://schemas.microsoft.com/office/drawing/2014/main" id="{C86CBEC1-1720-0C99-F6F0-FC8301AD0813}"/>
              </a:ext>
            </a:extLst>
          </p:cNvPr>
          <p:cNvSpPr txBox="1">
            <a:spLocks/>
          </p:cNvSpPr>
          <p:nvPr/>
        </p:nvSpPr>
        <p:spPr>
          <a:xfrm>
            <a:off x="11330344" y="6341553"/>
            <a:ext cx="835152" cy="516447"/>
          </a:xfrm>
          <a:prstGeom prst="rect">
            <a:avLst/>
          </a:prstGeom>
        </p:spPr>
        <p:txBody>
          <a:bodyPr vert="horz" lIns="91440" tIns="45720" rIns="91440" bIns="45720" rtlCol="0" anchor="b"/>
          <a:lstStyle>
            <a:defPPr>
              <a:defRPr lang="en-US"/>
            </a:defPPr>
            <a:lvl1pPr marL="0" algn="r" defTabSz="914400" rtl="0" eaLnBrk="1" latinLnBrk="0" hangingPunct="1">
              <a:defRPr sz="16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mtClean="0"/>
              <a:pPr/>
              <a:t>1</a:t>
            </a:fld>
            <a:endParaRPr lang="en-US"/>
          </a:p>
        </p:txBody>
      </p:sp>
    </p:spTree>
    <p:extLst>
      <p:ext uri="{BB962C8B-B14F-4D97-AF65-F5344CB8AC3E}">
        <p14:creationId xmlns:p14="http://schemas.microsoft.com/office/powerpoint/2010/main" val="157792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154F4-1E6E-29B8-AF8F-3327A335F694}"/>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82BE5F67-3ACC-BDAD-352B-0FCB911FDB58}"/>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7E1A2-ACEB-EEC1-624A-EA16FCCD6419}"/>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9C21FC27-0E5D-3A1B-D207-0F909586755E}"/>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F940E76-4B9B-3B6E-CE65-748641F18F2F}"/>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grpSp>
        <p:nvGrpSpPr>
          <p:cNvPr id="8" name="Group 7">
            <a:extLst>
              <a:ext uri="{FF2B5EF4-FFF2-40B4-BE49-F238E27FC236}">
                <a16:creationId xmlns:a16="http://schemas.microsoft.com/office/drawing/2014/main" id="{F6D34498-1532-19ED-FE28-4249EED9BA0A}"/>
              </a:ext>
            </a:extLst>
          </p:cNvPr>
          <p:cNvGrpSpPr/>
          <p:nvPr/>
        </p:nvGrpSpPr>
        <p:grpSpPr>
          <a:xfrm>
            <a:off x="3131814" y="2444309"/>
            <a:ext cx="6137491" cy="3484719"/>
            <a:chOff x="2451931" y="-385055"/>
            <a:chExt cx="6137491" cy="3484719"/>
          </a:xfrm>
        </p:grpSpPr>
        <p:sp>
          <p:nvSpPr>
            <p:cNvPr id="9" name="Rectangle: Rounded Corners 8">
              <a:extLst>
                <a:ext uri="{FF2B5EF4-FFF2-40B4-BE49-F238E27FC236}">
                  <a16:creationId xmlns:a16="http://schemas.microsoft.com/office/drawing/2014/main" id="{6CB41719-3B71-E185-F309-CA6242E3E30D}"/>
                </a:ext>
              </a:extLst>
            </p:cNvPr>
            <p:cNvSpPr/>
            <p:nvPr/>
          </p:nvSpPr>
          <p:spPr>
            <a:xfrm>
              <a:off x="2451931" y="590659"/>
              <a:ext cx="6137491" cy="2468833"/>
            </a:xfrm>
            <a:prstGeom prst="roundRect">
              <a:avLst/>
            </a:prstGeom>
            <a:solidFill>
              <a:srgbClr val="FDFBF6"/>
            </a:solidFill>
            <a:ln>
              <a:solidFill>
                <a:srgbClr val="DDC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2E6D314E-4E69-6F60-7853-98CCBFFBAA56}"/>
                </a:ext>
              </a:extLst>
            </p:cNvPr>
            <p:cNvSpPr/>
            <p:nvPr/>
          </p:nvSpPr>
          <p:spPr>
            <a:xfrm>
              <a:off x="4785662" y="132688"/>
              <a:ext cx="1260910" cy="336884"/>
            </a:xfrm>
            <a:prstGeom prst="rect">
              <a:avLst/>
            </a:prstGeom>
            <a:solidFill>
              <a:schemeClr val="bg1"/>
            </a:solidFill>
            <a:ln>
              <a:solidFill>
                <a:srgbClr val="DDC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ea typeface="Calibri" panose="020F0502020204030204" pitchFamily="34" charset="0"/>
                  <a:cs typeface="Calibri" panose="020F0502020204030204" pitchFamily="34" charset="0"/>
                </a:rPr>
                <a:t>Frontend</a:t>
              </a:r>
            </a:p>
          </p:txBody>
        </p:sp>
        <p:pic>
          <p:nvPicPr>
            <p:cNvPr id="11" name="Picture 10" descr="A black background with a black square&#10;&#10;AI-generated content may be incorrect.">
              <a:extLst>
                <a:ext uri="{FF2B5EF4-FFF2-40B4-BE49-F238E27FC236}">
                  <a16:creationId xmlns:a16="http://schemas.microsoft.com/office/drawing/2014/main" id="{74F5C90A-D137-EF22-0599-9D6C5E4F1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517" y="-385055"/>
              <a:ext cx="457200" cy="457200"/>
            </a:xfrm>
            <a:prstGeom prst="rect">
              <a:avLst/>
            </a:prstGeom>
          </p:spPr>
        </p:pic>
        <p:sp>
          <p:nvSpPr>
            <p:cNvPr id="12" name="Rectangle 11">
              <a:extLst>
                <a:ext uri="{FF2B5EF4-FFF2-40B4-BE49-F238E27FC236}">
                  <a16:creationId xmlns:a16="http://schemas.microsoft.com/office/drawing/2014/main" id="{6E7F0C00-ADDD-5836-2683-979BD0106F45}"/>
                </a:ext>
              </a:extLst>
            </p:cNvPr>
            <p:cNvSpPr/>
            <p:nvPr/>
          </p:nvSpPr>
          <p:spPr>
            <a:xfrm>
              <a:off x="2560130" y="1342954"/>
              <a:ext cx="1671310" cy="58799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Report Creation</a:t>
              </a:r>
            </a:p>
          </p:txBody>
        </p:sp>
        <p:pic>
          <p:nvPicPr>
            <p:cNvPr id="13" name="Picture 20" descr="Report - Free technology icons">
              <a:extLst>
                <a:ext uri="{FF2B5EF4-FFF2-40B4-BE49-F238E27FC236}">
                  <a16:creationId xmlns:a16="http://schemas.microsoft.com/office/drawing/2014/main" id="{D57DE5CE-01DC-5665-7262-56F205285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397" y="8890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BE80C95-2BD1-3DD7-2782-90B3E04E9D94}"/>
                </a:ext>
              </a:extLst>
            </p:cNvPr>
            <p:cNvSpPr/>
            <p:nvPr/>
          </p:nvSpPr>
          <p:spPr>
            <a:xfrm>
              <a:off x="3527718" y="2331477"/>
              <a:ext cx="1598137" cy="768187"/>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Settings and Administration</a:t>
              </a:r>
            </a:p>
          </p:txBody>
        </p:sp>
        <p:pic>
          <p:nvPicPr>
            <p:cNvPr id="15" name="Picture 14" descr="Settings - Free Tools and utensils icons">
              <a:extLst>
                <a:ext uri="{FF2B5EF4-FFF2-40B4-BE49-F238E27FC236}">
                  <a16:creationId xmlns:a16="http://schemas.microsoft.com/office/drawing/2014/main" id="{F63B3399-C485-10AF-A8CE-E688CDFC1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187" y="1867731"/>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316456E-4B21-1AD6-D8DA-BAF581D6221A}"/>
                </a:ext>
              </a:extLst>
            </p:cNvPr>
            <p:cNvSpPr/>
            <p:nvPr/>
          </p:nvSpPr>
          <p:spPr>
            <a:xfrm>
              <a:off x="4570711" y="1348322"/>
              <a:ext cx="1690812" cy="63828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Report Viewer/Editor</a:t>
              </a:r>
            </a:p>
          </p:txBody>
        </p:sp>
        <p:pic>
          <p:nvPicPr>
            <p:cNvPr id="17" name="Picture 18" descr="Review - Free edit tools icons">
              <a:extLst>
                <a:ext uri="{FF2B5EF4-FFF2-40B4-BE49-F238E27FC236}">
                  <a16:creationId xmlns:a16="http://schemas.microsoft.com/office/drawing/2014/main" id="{A53CBE59-C175-5A4E-363F-8EF9E0A442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69" y="88902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38D257A-5047-6E2F-32BB-BE3142171529}"/>
                </a:ext>
              </a:extLst>
            </p:cNvPr>
            <p:cNvSpPr/>
            <p:nvPr/>
          </p:nvSpPr>
          <p:spPr>
            <a:xfrm>
              <a:off x="6261523" y="1324058"/>
              <a:ext cx="2288329" cy="63828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Textual Guide</a:t>
              </a:r>
            </a:p>
            <a:p>
              <a:pPr algn="ctr"/>
              <a:r>
                <a:rPr lang="en-HK" b="1">
                  <a:solidFill>
                    <a:schemeClr val="tx1"/>
                  </a:solidFill>
                  <a:ea typeface="Calibri" panose="020F0502020204030204" pitchFamily="34" charset="0"/>
                  <a:cs typeface="Calibri" panose="020F0502020204030204" pitchFamily="34" charset="0"/>
                </a:rPr>
                <a:t>(General Information)</a:t>
              </a:r>
            </a:p>
          </p:txBody>
        </p:sp>
        <p:pic>
          <p:nvPicPr>
            <p:cNvPr id="19" name="Picture 16" descr="Guide - Free education icons">
              <a:extLst>
                <a:ext uri="{FF2B5EF4-FFF2-40B4-BE49-F238E27FC236}">
                  <a16:creationId xmlns:a16="http://schemas.microsoft.com/office/drawing/2014/main" id="{B1F49AA8-13B8-2874-312E-7E201D7E0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4567" y="88575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BDCCFFB-593D-48A1-BF27-063A9A88964B}"/>
                </a:ext>
              </a:extLst>
            </p:cNvPr>
            <p:cNvSpPr/>
            <p:nvPr/>
          </p:nvSpPr>
          <p:spPr>
            <a:xfrm>
              <a:off x="5679244" y="2400651"/>
              <a:ext cx="1512136" cy="53867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LLM Advisor</a:t>
              </a:r>
            </a:p>
          </p:txBody>
        </p:sp>
        <p:pic>
          <p:nvPicPr>
            <p:cNvPr id="25" name="Picture 24" descr="A black background with a black square&#10;&#10;AI-generated content may be incorrect.">
              <a:extLst>
                <a:ext uri="{FF2B5EF4-FFF2-40B4-BE49-F238E27FC236}">
                  <a16:creationId xmlns:a16="http://schemas.microsoft.com/office/drawing/2014/main" id="{4A4BEFEE-4F6A-1172-2DBD-2B54D50319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6712" y="1962347"/>
              <a:ext cx="457200" cy="457200"/>
            </a:xfrm>
            <a:prstGeom prst="rect">
              <a:avLst/>
            </a:prstGeom>
          </p:spPr>
        </p:pic>
      </p:grpSp>
      <p:sp>
        <p:nvSpPr>
          <p:cNvPr id="3" name="TextBox 2">
            <a:extLst>
              <a:ext uri="{FF2B5EF4-FFF2-40B4-BE49-F238E27FC236}">
                <a16:creationId xmlns:a16="http://schemas.microsoft.com/office/drawing/2014/main" id="{C03DF904-B6E3-F902-1148-D57A854AD80A}"/>
              </a:ext>
            </a:extLst>
          </p:cNvPr>
          <p:cNvSpPr txBox="1"/>
          <p:nvPr/>
        </p:nvSpPr>
        <p:spPr>
          <a:xfrm>
            <a:off x="1149455" y="1374040"/>
            <a:ext cx="7993351" cy="748923"/>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US">
                <a:ea typeface="DengXian"/>
                <a:cs typeface="Times New Roman"/>
              </a:rPr>
              <a:t>Key Tech: React JS + Node.js for responsive UI.</a:t>
            </a:r>
          </a:p>
          <a:p>
            <a:pPr marL="285750" indent="-285750">
              <a:spcAft>
                <a:spcPts val="800"/>
              </a:spcAft>
              <a:buFont typeface="Wingdings" panose="05000000000000000000" pitchFamily="2" charset="2"/>
              <a:buChar char="§"/>
            </a:pPr>
            <a:r>
              <a:rPr lang="en-US">
                <a:ea typeface="DengXian"/>
                <a:cs typeface="Times New Roman"/>
              </a:rPr>
              <a:t>User Benefit: Intuitive navigation; role-based views (user/regulator).</a:t>
            </a:r>
            <a:endParaRPr lang="en-GB">
              <a:ea typeface="DengXian"/>
              <a:cs typeface="Times New Roman"/>
            </a:endParaRPr>
          </a:p>
        </p:txBody>
      </p:sp>
      <p:sp>
        <p:nvSpPr>
          <p:cNvPr id="7" name="Slide Number Placeholder 1">
            <a:extLst>
              <a:ext uri="{FF2B5EF4-FFF2-40B4-BE49-F238E27FC236}">
                <a16:creationId xmlns:a16="http://schemas.microsoft.com/office/drawing/2014/main" id="{54C86AEA-2C10-2960-AE30-21ABEB56D4B5}"/>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10</a:t>
            </a:fld>
            <a:endParaRPr lang="en-US"/>
          </a:p>
        </p:txBody>
      </p:sp>
    </p:spTree>
    <p:extLst>
      <p:ext uri="{BB962C8B-B14F-4D97-AF65-F5344CB8AC3E}">
        <p14:creationId xmlns:p14="http://schemas.microsoft.com/office/powerpoint/2010/main" val="283550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D06E-AE9A-30C6-2F80-3476E1983BD0}"/>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0C26A88-B19D-766F-5496-BFD572B64BEC}"/>
              </a:ext>
            </a:extLst>
          </p:cNvPr>
          <p:cNvSpPr/>
          <p:nvPr/>
        </p:nvSpPr>
        <p:spPr>
          <a:xfrm>
            <a:off x="0" y="825464"/>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0CE3-405F-57C9-9281-D4B3B9788DF5}"/>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9249DF59-E423-232E-1A4E-8C7968C9E202}"/>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8697BC-7635-9124-EC4D-5CECBEB94AE4}"/>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18EC0FB-B4E6-DFB7-791A-4FEAA765BD66}"/>
              </a:ext>
            </a:extLst>
          </p:cNvPr>
          <p:cNvSpPr/>
          <p:nvPr/>
        </p:nvSpPr>
        <p:spPr>
          <a:xfrm>
            <a:off x="2849876" y="3858415"/>
            <a:ext cx="6739078" cy="1962540"/>
          </a:xfrm>
          <a:prstGeom prst="roundRect">
            <a:avLst/>
          </a:prstGeom>
          <a:solidFill>
            <a:srgbClr val="FDF7FC"/>
          </a:solidFill>
          <a:ln>
            <a:solidFill>
              <a:srgbClr val="DEC9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658A19E-FA87-3267-08C3-905F7027048B}"/>
              </a:ext>
            </a:extLst>
          </p:cNvPr>
          <p:cNvSpPr/>
          <p:nvPr/>
        </p:nvSpPr>
        <p:spPr>
          <a:xfrm>
            <a:off x="5568182" y="3395051"/>
            <a:ext cx="1260910" cy="336884"/>
          </a:xfrm>
          <a:prstGeom prst="rect">
            <a:avLst/>
          </a:prstGeom>
          <a:solidFill>
            <a:schemeClr val="bg1"/>
          </a:solidFill>
          <a:ln>
            <a:solidFill>
              <a:srgbClr val="DEC9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ea typeface="Calibri" panose="020F0502020204030204" pitchFamily="34" charset="0"/>
                <a:cs typeface="Calibri" panose="020F0502020204030204" pitchFamily="34" charset="0"/>
              </a:rPr>
              <a:t>Backend</a:t>
            </a:r>
          </a:p>
        </p:txBody>
      </p:sp>
      <p:pic>
        <p:nvPicPr>
          <p:cNvPr id="5" name="Picture 4" descr="A black background with a black square&#10;&#10;AI-generated content may be incorrect.">
            <a:extLst>
              <a:ext uri="{FF2B5EF4-FFF2-40B4-BE49-F238E27FC236}">
                <a16:creationId xmlns:a16="http://schemas.microsoft.com/office/drawing/2014/main" id="{1B5374B6-F8DB-DCF1-E0BE-7619FE106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037" y="2817184"/>
            <a:ext cx="457200" cy="457200"/>
          </a:xfrm>
          <a:prstGeom prst="rect">
            <a:avLst/>
          </a:prstGeom>
        </p:spPr>
      </p:pic>
      <p:sp>
        <p:nvSpPr>
          <p:cNvPr id="7" name="Rectangle 6">
            <a:extLst>
              <a:ext uri="{FF2B5EF4-FFF2-40B4-BE49-F238E27FC236}">
                <a16:creationId xmlns:a16="http://schemas.microsoft.com/office/drawing/2014/main" id="{33F641CD-EDE9-3BAE-9474-DE8028BF1BCF}"/>
              </a:ext>
            </a:extLst>
          </p:cNvPr>
          <p:cNvSpPr/>
          <p:nvPr/>
        </p:nvSpPr>
        <p:spPr>
          <a:xfrm>
            <a:off x="3235795" y="4791340"/>
            <a:ext cx="1517056" cy="61574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sz="1600" b="1">
                <a:solidFill>
                  <a:schemeClr val="tx1"/>
                </a:solidFill>
                <a:ea typeface="Calibri" panose="020F0502020204030204" pitchFamily="34" charset="0"/>
                <a:cs typeface="Calibri" panose="020F0502020204030204" pitchFamily="34" charset="0"/>
              </a:rPr>
              <a:t>Login Credentials</a:t>
            </a:r>
          </a:p>
          <a:p>
            <a:pPr algn="ctr"/>
            <a:r>
              <a:rPr lang="en-HK" sz="1600" b="1">
                <a:solidFill>
                  <a:schemeClr val="tx1"/>
                </a:solidFill>
                <a:ea typeface="Calibri" panose="020F0502020204030204" pitchFamily="34" charset="0"/>
                <a:cs typeface="Calibri" panose="020F0502020204030204" pitchFamily="34" charset="0"/>
              </a:rPr>
              <a:t>+ User Settings</a:t>
            </a:r>
          </a:p>
        </p:txBody>
      </p:sp>
      <p:pic>
        <p:nvPicPr>
          <p:cNvPr id="20" name="Picture 22" descr="Login - Free computer icons">
            <a:extLst>
              <a:ext uri="{FF2B5EF4-FFF2-40B4-BE49-F238E27FC236}">
                <a16:creationId xmlns:a16="http://schemas.microsoft.com/office/drawing/2014/main" id="{25F06369-537B-33BC-0A59-0B24A0785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225" y="431420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798155D-2910-B11B-0A65-446AC2D748E8}"/>
              </a:ext>
            </a:extLst>
          </p:cNvPr>
          <p:cNvSpPr/>
          <p:nvPr/>
        </p:nvSpPr>
        <p:spPr>
          <a:xfrm>
            <a:off x="5470373" y="4837356"/>
            <a:ext cx="1456527" cy="61574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sz="1600" b="1">
                <a:solidFill>
                  <a:schemeClr val="tx1"/>
                </a:solidFill>
                <a:ea typeface="Calibri" panose="020F0502020204030204" pitchFamily="34" charset="0"/>
                <a:cs typeface="Calibri" panose="020F0502020204030204" pitchFamily="34" charset="0"/>
              </a:rPr>
              <a:t>Incident Report Database</a:t>
            </a:r>
          </a:p>
        </p:txBody>
      </p:sp>
      <p:pic>
        <p:nvPicPr>
          <p:cNvPr id="23" name="Picture 26" descr="Database - Free technology icons">
            <a:extLst>
              <a:ext uri="{FF2B5EF4-FFF2-40B4-BE49-F238E27FC236}">
                <a16:creationId xmlns:a16="http://schemas.microsoft.com/office/drawing/2014/main" id="{B5EE587A-0890-AFA6-0F49-E60316C0E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0815" y="431420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85A3A8D-714F-6549-1F2E-6B6B45395169}"/>
              </a:ext>
            </a:extLst>
          </p:cNvPr>
          <p:cNvSpPr/>
          <p:nvPr/>
        </p:nvSpPr>
        <p:spPr>
          <a:xfrm>
            <a:off x="7639546" y="4523038"/>
            <a:ext cx="1823812" cy="1268159"/>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HK" sz="1600" b="1">
                <a:solidFill>
                  <a:schemeClr val="tx1"/>
                </a:solidFill>
                <a:ea typeface="Calibri" panose="020F0502020204030204" pitchFamily="34" charset="0"/>
                <a:cs typeface="Calibri" panose="020F0502020204030204" pitchFamily="34" charset="0"/>
              </a:rPr>
              <a:t>Knowledge Graph</a:t>
            </a:r>
          </a:p>
          <a:p>
            <a:r>
              <a:rPr lang="en-US" sz="1600" b="1">
                <a:solidFill>
                  <a:schemeClr val="tx1"/>
                </a:solidFill>
                <a:ea typeface="Calibri" panose="020F0502020204030204" pitchFamily="34" charset="0"/>
                <a:cs typeface="Calibri" panose="020F0502020204030204" pitchFamily="34" charset="0"/>
              </a:rPr>
              <a:t>Map incident report against compliance requirements</a:t>
            </a:r>
            <a:endParaRPr lang="en-HK" sz="1600" b="1">
              <a:solidFill>
                <a:schemeClr val="tx1"/>
              </a:solidFill>
              <a:ea typeface="Calibri" panose="020F0502020204030204" pitchFamily="34" charset="0"/>
              <a:cs typeface="Calibri" panose="020F0502020204030204" pitchFamily="34" charset="0"/>
            </a:endParaRPr>
          </a:p>
        </p:txBody>
      </p:sp>
      <p:pic>
        <p:nvPicPr>
          <p:cNvPr id="27" name="Picture 28" descr="Knowledge transfer - Free education icons">
            <a:extLst>
              <a:ext uri="{FF2B5EF4-FFF2-40B4-BE49-F238E27FC236}">
                <a16:creationId xmlns:a16="http://schemas.microsoft.com/office/drawing/2014/main" id="{16896506-9A2A-DA43-F996-268D50A46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50" y="4072817"/>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BF049F72-596B-EEA5-DE87-B9DDF91871A7}"/>
              </a:ext>
            </a:extLst>
          </p:cNvPr>
          <p:cNvCxnSpPr>
            <a:cxnSpLocks/>
          </p:cNvCxnSpPr>
          <p:nvPr/>
        </p:nvCxnSpPr>
        <p:spPr>
          <a:xfrm>
            <a:off x="6926900" y="4911247"/>
            <a:ext cx="4817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0467CCC3-A003-AFE6-169B-0C3A871F4C4A}"/>
              </a:ext>
            </a:extLst>
          </p:cNvPr>
          <p:cNvSpPr txBox="1"/>
          <p:nvPr/>
        </p:nvSpPr>
        <p:spPr>
          <a:xfrm>
            <a:off x="1149455" y="1374040"/>
            <a:ext cx="10175037" cy="748923"/>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US">
                <a:ea typeface="DengXian"/>
                <a:cs typeface="Times New Roman"/>
              </a:rPr>
              <a:t>Key Tech: Django (Python) + SQLite; ORM for DB management.</a:t>
            </a:r>
          </a:p>
          <a:p>
            <a:pPr marL="285750" indent="-285750">
              <a:spcAft>
                <a:spcPts val="800"/>
              </a:spcAft>
              <a:buFont typeface="Wingdings" panose="05000000000000000000" pitchFamily="2" charset="2"/>
              <a:buChar char="§"/>
            </a:pPr>
            <a:r>
              <a:rPr lang="en-US">
                <a:ea typeface="DengXian"/>
                <a:cs typeface="Times New Roman"/>
              </a:rPr>
              <a:t>User Benefit: Cross-platform access; built-in security (XSS/CSRF protection).</a:t>
            </a:r>
            <a:endParaRPr lang="en-GB">
              <a:ea typeface="DengXian"/>
              <a:cs typeface="Times New Roman"/>
            </a:endParaRPr>
          </a:p>
        </p:txBody>
      </p:sp>
      <p:sp>
        <p:nvSpPr>
          <p:cNvPr id="8" name="Slide Number Placeholder 1">
            <a:extLst>
              <a:ext uri="{FF2B5EF4-FFF2-40B4-BE49-F238E27FC236}">
                <a16:creationId xmlns:a16="http://schemas.microsoft.com/office/drawing/2014/main" id="{591849AB-FCF6-4E7C-4DA3-31EB9F3A37E0}"/>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11</a:t>
            </a:fld>
            <a:endParaRPr lang="en-US"/>
          </a:p>
        </p:txBody>
      </p:sp>
    </p:spTree>
    <p:extLst>
      <p:ext uri="{BB962C8B-B14F-4D97-AF65-F5344CB8AC3E}">
        <p14:creationId xmlns:p14="http://schemas.microsoft.com/office/powerpoint/2010/main" val="280322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E47BC-A5C9-F3C0-96ED-EF50715E2CE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B6161958-0EC5-BDF8-C367-48B21BFEEC87}"/>
              </a:ext>
            </a:extLst>
          </p:cNvPr>
          <p:cNvSpPr/>
          <p:nvPr/>
        </p:nvSpPr>
        <p:spPr>
          <a:xfrm>
            <a:off x="0" y="825464"/>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16E9D-7DC5-31F1-930F-F192966F23D5}"/>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DAC3337A-24DB-6AAC-C08C-F026EED5D2E6}"/>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5FB691A-E470-69A0-DD37-19704FA8713D}"/>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grpSp>
        <p:nvGrpSpPr>
          <p:cNvPr id="8" name="Group 7">
            <a:extLst>
              <a:ext uri="{FF2B5EF4-FFF2-40B4-BE49-F238E27FC236}">
                <a16:creationId xmlns:a16="http://schemas.microsoft.com/office/drawing/2014/main" id="{C712A202-AAB2-1EC6-BE17-938EBC22C270}"/>
              </a:ext>
            </a:extLst>
          </p:cNvPr>
          <p:cNvGrpSpPr/>
          <p:nvPr/>
        </p:nvGrpSpPr>
        <p:grpSpPr>
          <a:xfrm>
            <a:off x="3020816" y="2812938"/>
            <a:ext cx="6477746" cy="2810983"/>
            <a:chOff x="6397521" y="-377826"/>
            <a:chExt cx="6477746" cy="2810983"/>
          </a:xfrm>
        </p:grpSpPr>
        <p:grpSp>
          <p:nvGrpSpPr>
            <p:cNvPr id="9" name="Group 8">
              <a:extLst>
                <a:ext uri="{FF2B5EF4-FFF2-40B4-BE49-F238E27FC236}">
                  <a16:creationId xmlns:a16="http://schemas.microsoft.com/office/drawing/2014/main" id="{E234E1C4-1FAE-5489-FB18-F040B9B4B191}"/>
                </a:ext>
              </a:extLst>
            </p:cNvPr>
            <p:cNvGrpSpPr/>
            <p:nvPr/>
          </p:nvGrpSpPr>
          <p:grpSpPr>
            <a:xfrm>
              <a:off x="6397521" y="166369"/>
              <a:ext cx="6477746" cy="2266788"/>
              <a:chOff x="6397521" y="166369"/>
              <a:chExt cx="6477746" cy="2266788"/>
            </a:xfrm>
          </p:grpSpPr>
          <p:sp>
            <p:nvSpPr>
              <p:cNvPr id="11" name="Rectangle: Rounded Corners 10">
                <a:extLst>
                  <a:ext uri="{FF2B5EF4-FFF2-40B4-BE49-F238E27FC236}">
                    <a16:creationId xmlns:a16="http://schemas.microsoft.com/office/drawing/2014/main" id="{44680D81-8BE1-4B2D-EB6B-A0332DF4801A}"/>
                  </a:ext>
                </a:extLst>
              </p:cNvPr>
              <p:cNvSpPr/>
              <p:nvPr/>
            </p:nvSpPr>
            <p:spPr>
              <a:xfrm>
                <a:off x="6397521" y="567187"/>
                <a:ext cx="6477746" cy="1865970"/>
              </a:xfrm>
              <a:prstGeom prst="roundRect">
                <a:avLst/>
              </a:prstGeom>
              <a:solidFill>
                <a:srgbClr val="F7FDF9"/>
              </a:solidFill>
              <a:ln>
                <a:solidFill>
                  <a:srgbClr val="B3D5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1310EB27-5FB5-2899-6EEC-0C8AF23F4334}"/>
                  </a:ext>
                </a:extLst>
              </p:cNvPr>
              <p:cNvSpPr/>
              <p:nvPr/>
            </p:nvSpPr>
            <p:spPr>
              <a:xfrm>
                <a:off x="8377577" y="166369"/>
                <a:ext cx="2674546" cy="285862"/>
              </a:xfrm>
              <a:prstGeom prst="rect">
                <a:avLst/>
              </a:prstGeom>
              <a:solidFill>
                <a:schemeClr val="bg1"/>
              </a:solidFill>
              <a:ln>
                <a:solidFill>
                  <a:srgbClr val="B3D5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ea typeface="Calibri" panose="020F0502020204030204" pitchFamily="34" charset="0"/>
                    <a:cs typeface="Calibri" panose="020F0502020204030204" pitchFamily="34" charset="0"/>
                  </a:rPr>
                  <a:t>Report output for user</a:t>
                </a:r>
              </a:p>
            </p:txBody>
          </p:sp>
          <p:pic>
            <p:nvPicPr>
              <p:cNvPr id="13" name="Picture 4" descr="Report - Free files and folders icons">
                <a:extLst>
                  <a:ext uri="{FF2B5EF4-FFF2-40B4-BE49-F238E27FC236}">
                    <a16:creationId xmlns:a16="http://schemas.microsoft.com/office/drawing/2014/main" id="{A9439A5D-44EF-CC08-052F-7767DB578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762" y="90047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F21132D-9A8E-16AA-3C78-32160BA9EB0D}"/>
                  </a:ext>
                </a:extLst>
              </p:cNvPr>
              <p:cNvSpPr/>
              <p:nvPr/>
            </p:nvSpPr>
            <p:spPr>
              <a:xfrm>
                <a:off x="6725124" y="1394199"/>
                <a:ext cx="1764476" cy="504355"/>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Incident reports</a:t>
                </a:r>
              </a:p>
            </p:txBody>
          </p:sp>
          <p:pic>
            <p:nvPicPr>
              <p:cNvPr id="15" name="Picture 2" descr="Decision making - Free people icons">
                <a:extLst>
                  <a:ext uri="{FF2B5EF4-FFF2-40B4-BE49-F238E27FC236}">
                    <a16:creationId xmlns:a16="http://schemas.microsoft.com/office/drawing/2014/main" id="{04ACF819-1FBB-0264-D93A-05B7CE7FC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7810" y="833123"/>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4BC2ABE-338B-C7B9-E5BA-712BE529A25B}"/>
                  </a:ext>
                </a:extLst>
              </p:cNvPr>
              <p:cNvSpPr/>
              <p:nvPr/>
            </p:nvSpPr>
            <p:spPr>
              <a:xfrm>
                <a:off x="8530599" y="1258671"/>
                <a:ext cx="2071622" cy="913165"/>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Decision for Regulator Reporting </a:t>
                </a:r>
              </a:p>
            </p:txBody>
          </p:sp>
          <p:sp>
            <p:nvSpPr>
              <p:cNvPr id="17" name="Rectangle 16">
                <a:extLst>
                  <a:ext uri="{FF2B5EF4-FFF2-40B4-BE49-F238E27FC236}">
                    <a16:creationId xmlns:a16="http://schemas.microsoft.com/office/drawing/2014/main" id="{8B82A945-AFC8-70F8-B1D7-FE1D08AFC2B7}"/>
                  </a:ext>
                </a:extLst>
              </p:cNvPr>
              <p:cNvSpPr/>
              <p:nvPr/>
            </p:nvSpPr>
            <p:spPr>
              <a:xfrm>
                <a:off x="10483459" y="1357676"/>
                <a:ext cx="2268896" cy="536490"/>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Regulator Notification</a:t>
                </a:r>
              </a:p>
            </p:txBody>
          </p:sp>
          <p:pic>
            <p:nvPicPr>
              <p:cNvPr id="18" name="Picture 10" descr="Notification - Free interface icons">
                <a:extLst>
                  <a:ext uri="{FF2B5EF4-FFF2-40B4-BE49-F238E27FC236}">
                    <a16:creationId xmlns:a16="http://schemas.microsoft.com/office/drawing/2014/main" id="{FA5C6562-33B4-5003-91EE-DCE37802A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9307" y="900476"/>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descr="Process - Free business icons">
              <a:extLst>
                <a:ext uri="{FF2B5EF4-FFF2-40B4-BE49-F238E27FC236}">
                  <a16:creationId xmlns:a16="http://schemas.microsoft.com/office/drawing/2014/main" id="{D3985B77-A8B5-94C7-2515-56B7BE8D8F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8465" y="-377826"/>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9BC4836B-1822-EDD9-A525-3FEE36EAA277}"/>
              </a:ext>
            </a:extLst>
          </p:cNvPr>
          <p:cNvSpPr txBox="1"/>
          <p:nvPr/>
        </p:nvSpPr>
        <p:spPr>
          <a:xfrm>
            <a:off x="1149455" y="1374040"/>
            <a:ext cx="10175037" cy="748923"/>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US">
                <a:ea typeface="DengXian"/>
                <a:cs typeface="Times New Roman"/>
              </a:rPr>
              <a:t>Key Tech: Rule-based engine.</a:t>
            </a:r>
          </a:p>
          <a:p>
            <a:pPr marL="285750" indent="-285750">
              <a:spcAft>
                <a:spcPts val="800"/>
              </a:spcAft>
              <a:buFont typeface="Wingdings" panose="05000000000000000000" pitchFamily="2" charset="2"/>
              <a:buChar char="§"/>
            </a:pPr>
            <a:r>
              <a:rPr lang="en-US">
                <a:ea typeface="DengXian"/>
                <a:cs typeface="Times New Roman"/>
              </a:rPr>
              <a:t>User Benefit: Automated regulator mapping; avoids missed deadlines.</a:t>
            </a:r>
            <a:endParaRPr lang="en-GB">
              <a:ea typeface="DengXian"/>
              <a:cs typeface="Times New Roman"/>
            </a:endParaRPr>
          </a:p>
        </p:txBody>
      </p:sp>
      <p:sp>
        <p:nvSpPr>
          <p:cNvPr id="4" name="Slide Number Placeholder 1">
            <a:extLst>
              <a:ext uri="{FF2B5EF4-FFF2-40B4-BE49-F238E27FC236}">
                <a16:creationId xmlns:a16="http://schemas.microsoft.com/office/drawing/2014/main" id="{584F931B-A3CA-F72B-675A-6E2FC9EFB406}"/>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12</a:t>
            </a:fld>
            <a:endParaRPr lang="en-US"/>
          </a:p>
        </p:txBody>
      </p:sp>
    </p:spTree>
    <p:extLst>
      <p:ext uri="{BB962C8B-B14F-4D97-AF65-F5344CB8AC3E}">
        <p14:creationId xmlns:p14="http://schemas.microsoft.com/office/powerpoint/2010/main" val="26890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5D4EE-3E33-41DC-9A04-C6903984797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18FBB0DC-B77E-F1F1-181B-7CBF9F7EE48F}"/>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73737-95DB-0766-7D5A-790ACBF84FF4}"/>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D040D3EB-A9C4-A5A3-EFFA-7221253FD97E}"/>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274F79-2107-A414-511C-8CBA707A8D10}"/>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grpSp>
        <p:nvGrpSpPr>
          <p:cNvPr id="3" name="Group 2">
            <a:extLst>
              <a:ext uri="{FF2B5EF4-FFF2-40B4-BE49-F238E27FC236}">
                <a16:creationId xmlns:a16="http://schemas.microsoft.com/office/drawing/2014/main" id="{86B61CE9-59F5-BCD1-0350-8E096124F893}"/>
              </a:ext>
            </a:extLst>
          </p:cNvPr>
          <p:cNvGrpSpPr/>
          <p:nvPr/>
        </p:nvGrpSpPr>
        <p:grpSpPr>
          <a:xfrm>
            <a:off x="1785308" y="2891510"/>
            <a:ext cx="4911159" cy="2626600"/>
            <a:chOff x="7375594" y="2860366"/>
            <a:chExt cx="4911159" cy="2626600"/>
          </a:xfrm>
        </p:grpSpPr>
        <p:sp>
          <p:nvSpPr>
            <p:cNvPr id="4" name="Rectangle: Rounded Corners 3">
              <a:extLst>
                <a:ext uri="{FF2B5EF4-FFF2-40B4-BE49-F238E27FC236}">
                  <a16:creationId xmlns:a16="http://schemas.microsoft.com/office/drawing/2014/main" id="{9A519ED4-174E-9194-1F8D-8D01DC490EE1}"/>
                </a:ext>
              </a:extLst>
            </p:cNvPr>
            <p:cNvSpPr/>
            <p:nvPr/>
          </p:nvSpPr>
          <p:spPr>
            <a:xfrm>
              <a:off x="7507851" y="3741391"/>
              <a:ext cx="4646645" cy="1745575"/>
            </a:xfrm>
            <a:prstGeom prst="roundRect">
              <a:avLst/>
            </a:prstGeom>
            <a:solidFill>
              <a:srgbClr val="F7FDF9"/>
            </a:solidFill>
            <a:ln>
              <a:solidFill>
                <a:srgbClr val="B3D5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D8D5F91-4D40-E8AF-95AF-05F2A467E5F1}"/>
                </a:ext>
              </a:extLst>
            </p:cNvPr>
            <p:cNvSpPr/>
            <p:nvPr/>
          </p:nvSpPr>
          <p:spPr>
            <a:xfrm>
              <a:off x="8552622" y="3314917"/>
              <a:ext cx="2557099" cy="307988"/>
            </a:xfrm>
            <a:prstGeom prst="rect">
              <a:avLst/>
            </a:prstGeom>
            <a:solidFill>
              <a:schemeClr val="bg1"/>
            </a:solidFill>
            <a:ln>
              <a:solidFill>
                <a:srgbClr val="B3D5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ea typeface="Calibri" panose="020F0502020204030204" pitchFamily="34" charset="0"/>
                  <a:cs typeface="Calibri" panose="020F0502020204030204" pitchFamily="34" charset="0"/>
                </a:rPr>
                <a:t>Advice output for user</a:t>
              </a:r>
            </a:p>
          </p:txBody>
        </p:sp>
        <p:pic>
          <p:nvPicPr>
            <p:cNvPr id="7" name="Picture 6" descr="A black background with a black square&#10;&#10;AI-generated content may be incorrect.">
              <a:extLst>
                <a:ext uri="{FF2B5EF4-FFF2-40B4-BE49-F238E27FC236}">
                  <a16:creationId xmlns:a16="http://schemas.microsoft.com/office/drawing/2014/main" id="{BB44786E-E6F5-1102-A275-06CAD5A71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574" y="2860366"/>
              <a:ext cx="457200" cy="457200"/>
            </a:xfrm>
            <a:prstGeom prst="rect">
              <a:avLst/>
            </a:prstGeom>
          </p:spPr>
        </p:pic>
        <p:sp>
          <p:nvSpPr>
            <p:cNvPr id="19" name="Rectangle 18">
              <a:extLst>
                <a:ext uri="{FF2B5EF4-FFF2-40B4-BE49-F238E27FC236}">
                  <a16:creationId xmlns:a16="http://schemas.microsoft.com/office/drawing/2014/main" id="{0724175E-68E4-B341-24C5-DA789EC01AAA}"/>
                </a:ext>
              </a:extLst>
            </p:cNvPr>
            <p:cNvSpPr/>
            <p:nvPr/>
          </p:nvSpPr>
          <p:spPr>
            <a:xfrm>
              <a:off x="10928143" y="4439531"/>
              <a:ext cx="1358610" cy="81294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Advice and </a:t>
              </a:r>
            </a:p>
            <a:p>
              <a:pPr algn="ctr"/>
              <a:r>
                <a:rPr lang="en-HK" b="1">
                  <a:solidFill>
                    <a:schemeClr val="tx1"/>
                  </a:solidFill>
                  <a:ea typeface="Calibri" panose="020F0502020204030204" pitchFamily="34" charset="0"/>
                  <a:cs typeface="Calibri" panose="020F0502020204030204" pitchFamily="34" charset="0"/>
                </a:rPr>
                <a:t>Suggestions</a:t>
              </a:r>
            </a:p>
          </p:txBody>
        </p:sp>
        <p:sp>
          <p:nvSpPr>
            <p:cNvPr id="20" name="Rectangle 19">
              <a:extLst>
                <a:ext uri="{FF2B5EF4-FFF2-40B4-BE49-F238E27FC236}">
                  <a16:creationId xmlns:a16="http://schemas.microsoft.com/office/drawing/2014/main" id="{CA096BC4-5342-2687-1B59-F18A1D0EE1E7}"/>
                </a:ext>
              </a:extLst>
            </p:cNvPr>
            <p:cNvSpPr/>
            <p:nvPr/>
          </p:nvSpPr>
          <p:spPr>
            <a:xfrm>
              <a:off x="7375594" y="4479530"/>
              <a:ext cx="1338394" cy="564347"/>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ea typeface="Calibri" panose="020F0502020204030204" pitchFamily="34" charset="0"/>
                  <a:cs typeface="Calibri" panose="020F0502020204030204" pitchFamily="34" charset="0"/>
                </a:rPr>
                <a:t>LLM Advisor</a:t>
              </a:r>
            </a:p>
          </p:txBody>
        </p:sp>
        <p:pic>
          <p:nvPicPr>
            <p:cNvPr id="21" name="Picture 20" descr="A black background with a black square&#10;&#10;AI-generated content may be incorrect.">
              <a:extLst>
                <a:ext uri="{FF2B5EF4-FFF2-40B4-BE49-F238E27FC236}">
                  <a16:creationId xmlns:a16="http://schemas.microsoft.com/office/drawing/2014/main" id="{A2A8907F-6A7B-2F1C-1042-B7D5DDBE0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446" y="3981124"/>
              <a:ext cx="457200" cy="457200"/>
            </a:xfrm>
            <a:prstGeom prst="rect">
              <a:avLst/>
            </a:prstGeom>
          </p:spPr>
        </p:pic>
        <p:pic>
          <p:nvPicPr>
            <p:cNvPr id="22" name="Picture 21" descr="A black background with a black square&#10;&#10;AI-generated content may be incorrect.">
              <a:extLst>
                <a:ext uri="{FF2B5EF4-FFF2-40B4-BE49-F238E27FC236}">
                  <a16:creationId xmlns:a16="http://schemas.microsoft.com/office/drawing/2014/main" id="{2A87EE86-CB31-797B-95BC-68F8C0EFC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62" y="3981124"/>
              <a:ext cx="457200" cy="457200"/>
            </a:xfrm>
            <a:prstGeom prst="rect">
              <a:avLst/>
            </a:prstGeom>
          </p:spPr>
        </p:pic>
      </p:grpSp>
      <p:sp>
        <p:nvSpPr>
          <p:cNvPr id="17" name="TextBox 16">
            <a:extLst>
              <a:ext uri="{FF2B5EF4-FFF2-40B4-BE49-F238E27FC236}">
                <a16:creationId xmlns:a16="http://schemas.microsoft.com/office/drawing/2014/main" id="{63982CAA-7316-8D9B-066A-48AC2036608A}"/>
              </a:ext>
            </a:extLst>
          </p:cNvPr>
          <p:cNvSpPr txBox="1"/>
          <p:nvPr/>
        </p:nvSpPr>
        <p:spPr>
          <a:xfrm>
            <a:off x="1237081" y="1374040"/>
            <a:ext cx="10175037" cy="748923"/>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US">
                <a:ea typeface="DengXian"/>
                <a:cs typeface="Times New Roman"/>
              </a:rPr>
              <a:t>Key Tech: </a:t>
            </a:r>
            <a:r>
              <a:rPr lang="en-US">
                <a:ea typeface="Calibri"/>
                <a:cs typeface="Calibri"/>
              </a:rPr>
              <a:t>DeepSeek-R1 + </a:t>
            </a:r>
            <a:r>
              <a:rPr lang="en-US" err="1">
                <a:ea typeface="Calibri"/>
                <a:cs typeface="Calibri"/>
              </a:rPr>
              <a:t>LangChain</a:t>
            </a:r>
            <a:r>
              <a:rPr lang="en-US">
                <a:ea typeface="Calibri"/>
                <a:cs typeface="Calibri"/>
              </a:rPr>
              <a:t> + </a:t>
            </a:r>
            <a:r>
              <a:rPr lang="en-US" err="1">
                <a:ea typeface="Calibri"/>
                <a:cs typeface="Calibri"/>
              </a:rPr>
              <a:t>ChromaDB</a:t>
            </a:r>
            <a:r>
              <a:rPr lang="en-US">
                <a:ea typeface="Calibri"/>
                <a:cs typeface="Calibri"/>
              </a:rPr>
              <a:t> </a:t>
            </a:r>
            <a:r>
              <a:rPr lang="en-US">
                <a:ea typeface="DengXian"/>
                <a:cs typeface="Times New Roman"/>
              </a:rPr>
              <a:t> + </a:t>
            </a:r>
            <a:r>
              <a:rPr lang="en-US" err="1">
                <a:ea typeface="DengXian"/>
                <a:cs typeface="Times New Roman"/>
              </a:rPr>
              <a:t>NeMo</a:t>
            </a:r>
            <a:r>
              <a:rPr lang="en-US">
                <a:ea typeface="DengXian"/>
                <a:cs typeface="Times New Roman"/>
              </a:rPr>
              <a:t> guardrails for advice generation</a:t>
            </a:r>
          </a:p>
          <a:p>
            <a:pPr marL="285750" indent="-285750">
              <a:spcAft>
                <a:spcPts val="800"/>
              </a:spcAft>
              <a:buFont typeface="Wingdings" panose="05000000000000000000" pitchFamily="2" charset="2"/>
              <a:buChar char="§"/>
            </a:pPr>
            <a:r>
              <a:rPr lang="en-US">
                <a:ea typeface="DengXian"/>
                <a:cs typeface="Times New Roman"/>
              </a:rPr>
              <a:t>User Benefit: Context-aware advice; prevents hallucinations.</a:t>
            </a:r>
            <a:endParaRPr lang="en-GB">
              <a:ea typeface="DengXian"/>
              <a:cs typeface="Times New Roman"/>
            </a:endParaRPr>
          </a:p>
        </p:txBody>
      </p:sp>
      <p:sp>
        <p:nvSpPr>
          <p:cNvPr id="8" name="Slide Number Placeholder 1">
            <a:extLst>
              <a:ext uri="{FF2B5EF4-FFF2-40B4-BE49-F238E27FC236}">
                <a16:creationId xmlns:a16="http://schemas.microsoft.com/office/drawing/2014/main" id="{3A5078C3-B51C-504F-AF6C-8A939E7CB7BC}"/>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13</a:t>
            </a:fld>
            <a:endParaRPr lang="en-US"/>
          </a:p>
        </p:txBody>
      </p:sp>
      <p:pic>
        <p:nvPicPr>
          <p:cNvPr id="35" name="Picture 34">
            <a:extLst>
              <a:ext uri="{FF2B5EF4-FFF2-40B4-BE49-F238E27FC236}">
                <a16:creationId xmlns:a16="http://schemas.microsoft.com/office/drawing/2014/main" id="{EB53E3E4-0122-95FD-F385-C7F5B2A04913}"/>
              </a:ext>
            </a:extLst>
          </p:cNvPr>
          <p:cNvPicPr>
            <a:picLocks noChangeAspect="1"/>
          </p:cNvPicPr>
          <p:nvPr/>
        </p:nvPicPr>
        <p:blipFill>
          <a:blip r:embed="rId6"/>
          <a:stretch>
            <a:fillRect/>
          </a:stretch>
        </p:blipFill>
        <p:spPr>
          <a:xfrm>
            <a:off x="7005016" y="2285734"/>
            <a:ext cx="3671378" cy="3841967"/>
          </a:xfrm>
          <a:prstGeom prst="rect">
            <a:avLst/>
          </a:prstGeom>
        </p:spPr>
      </p:pic>
      <p:pic>
        <p:nvPicPr>
          <p:cNvPr id="28" name="Picture 2" descr="Summary - Free files and folders icons">
            <a:extLst>
              <a:ext uri="{FF2B5EF4-FFF2-40B4-BE49-F238E27FC236}">
                <a16:creationId xmlns:a16="http://schemas.microsoft.com/office/drawing/2014/main" id="{30EF6078-B81C-96E7-00A9-060351E638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288" y="40534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92C5731-2AF1-DE3C-C0D8-57B50BFD49D5}"/>
              </a:ext>
            </a:extLst>
          </p:cNvPr>
          <p:cNvSpPr/>
          <p:nvPr/>
        </p:nvSpPr>
        <p:spPr>
          <a:xfrm>
            <a:off x="3098216" y="4526480"/>
            <a:ext cx="2285338" cy="557208"/>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Summarization &amp; Explanations</a:t>
            </a:r>
            <a:r>
              <a:rPr lang="en-HK" b="1">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cxnSp>
        <p:nvCxnSpPr>
          <p:cNvPr id="33" name="Straight Arrow Connector 32">
            <a:extLst>
              <a:ext uri="{FF2B5EF4-FFF2-40B4-BE49-F238E27FC236}">
                <a16:creationId xmlns:a16="http://schemas.microsoft.com/office/drawing/2014/main" id="{795967D0-DFB9-62B8-69FE-CC3D521B3C3D}"/>
              </a:ext>
            </a:extLst>
          </p:cNvPr>
          <p:cNvCxnSpPr/>
          <p:nvPr/>
        </p:nvCxnSpPr>
        <p:spPr>
          <a:xfrm>
            <a:off x="2916156" y="4526480"/>
            <a:ext cx="3627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188F65F-ACE1-F5FB-01CC-930A6B560C66}"/>
              </a:ext>
            </a:extLst>
          </p:cNvPr>
          <p:cNvCxnSpPr/>
          <p:nvPr/>
        </p:nvCxnSpPr>
        <p:spPr>
          <a:xfrm>
            <a:off x="5086701" y="4526480"/>
            <a:ext cx="3627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863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633F-6A7C-33DF-5703-0A290BB8429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5892EB9-5DA9-C4BB-0AEB-67311ECD2FA0}"/>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0786A-5983-9B99-8B2E-2F231D55BD0D}"/>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1C9260E3-AC8A-0D07-96C0-01C29A2A96C3}"/>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4B32458-1299-58D1-9670-7DE736D72FA7}"/>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8" name="Slide Number Placeholder 1">
            <a:extLst>
              <a:ext uri="{FF2B5EF4-FFF2-40B4-BE49-F238E27FC236}">
                <a16:creationId xmlns:a16="http://schemas.microsoft.com/office/drawing/2014/main" id="{D1E6494D-7BEA-9ECC-4D97-EFB7202A222D}"/>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14</a:t>
            </a:fld>
            <a:endParaRPr lang="en-US"/>
          </a:p>
        </p:txBody>
      </p:sp>
      <p:pic>
        <p:nvPicPr>
          <p:cNvPr id="9" name="Picture 8">
            <a:extLst>
              <a:ext uri="{FF2B5EF4-FFF2-40B4-BE49-F238E27FC236}">
                <a16:creationId xmlns:a16="http://schemas.microsoft.com/office/drawing/2014/main" id="{EB9E86CE-58A7-A640-DDEE-9562A8F5EC2E}"/>
              </a:ext>
            </a:extLst>
          </p:cNvPr>
          <p:cNvPicPr>
            <a:picLocks noChangeAspect="1"/>
          </p:cNvPicPr>
          <p:nvPr/>
        </p:nvPicPr>
        <p:blipFill>
          <a:blip r:embed="rId3"/>
          <a:stretch>
            <a:fillRect/>
          </a:stretch>
        </p:blipFill>
        <p:spPr>
          <a:xfrm>
            <a:off x="1755552" y="1084011"/>
            <a:ext cx="8680896" cy="4394426"/>
          </a:xfrm>
          <a:prstGeom prst="rect">
            <a:avLst/>
          </a:prstGeom>
        </p:spPr>
      </p:pic>
      <p:sp>
        <p:nvSpPr>
          <p:cNvPr id="10" name="TextBox 8">
            <a:extLst>
              <a:ext uri="{FF2B5EF4-FFF2-40B4-BE49-F238E27FC236}">
                <a16:creationId xmlns:a16="http://schemas.microsoft.com/office/drawing/2014/main" id="{A0D8FCD7-300E-8324-BE2C-4845AAA65DB7}"/>
              </a:ext>
            </a:extLst>
          </p:cNvPr>
          <p:cNvSpPr txBox="1"/>
          <p:nvPr/>
        </p:nvSpPr>
        <p:spPr>
          <a:xfrm>
            <a:off x="334873" y="1361923"/>
            <a:ext cx="1173364" cy="2062103"/>
          </a:xfrm>
          <a:prstGeom prst="rect">
            <a:avLst/>
          </a:prstGeom>
          <a:noFill/>
          <a:ln>
            <a:solidFill>
              <a:srgbClr val="0070C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Inputs</a:t>
            </a:r>
            <a:endParaRPr lang="en-GB" sz="1400" b="1">
              <a:latin typeface="Times New Roman" panose="02020603050405020304" pitchFamily="18" charset="0"/>
              <a:cs typeface="Times New Roman" panose="02020603050405020304" pitchFamily="18" charset="0"/>
            </a:endParaRPr>
          </a:p>
          <a:p>
            <a:pPr algn="ctr"/>
            <a:endParaRPr lang="en-GB" sz="1400">
              <a:latin typeface="Times New Roman" panose="02020603050405020304" pitchFamily="18" charset="0"/>
              <a:cs typeface="Times New Roman" panose="02020603050405020304" pitchFamily="18" charset="0"/>
            </a:endParaRPr>
          </a:p>
          <a:p>
            <a:pPr algn="ctr"/>
            <a:r>
              <a:rPr lang="en-GB" sz="1400">
                <a:latin typeface="Times New Roman"/>
                <a:cs typeface="Times New Roman"/>
              </a:rPr>
              <a:t>Consultant Reports</a:t>
            </a:r>
            <a:endParaRPr lang="en-GB" sz="1400">
              <a:latin typeface="Times New Roman" panose="02020603050405020304" pitchFamily="18" charset="0"/>
              <a:cs typeface="Times New Roman" panose="02020603050405020304" pitchFamily="18" charset="0"/>
            </a:endParaRPr>
          </a:p>
          <a:p>
            <a:pPr algn="ctr"/>
            <a:endParaRPr lang="en-GB" sz="1400">
              <a:latin typeface="Times New Roman"/>
              <a:cs typeface="Times New Roman"/>
            </a:endParaRPr>
          </a:p>
          <a:p>
            <a:pPr algn="ctr"/>
            <a:r>
              <a:rPr lang="en-GB" sz="1400">
                <a:latin typeface="Times New Roman"/>
                <a:cs typeface="Times New Roman"/>
              </a:rPr>
              <a:t>Incident Descriptions</a:t>
            </a:r>
            <a:endParaRPr lang="en-GB" sz="1400">
              <a:solidFill>
                <a:srgbClr val="000000"/>
              </a:solidFill>
              <a:latin typeface="Times New Roman"/>
              <a:cs typeface="Times New Roman"/>
            </a:endParaRPr>
          </a:p>
          <a:p>
            <a:pPr algn="ctr"/>
            <a:endParaRPr lang="en-GB" sz="1400">
              <a:latin typeface="Times New Roman" panose="02020603050405020304" pitchFamily="18" charset="0"/>
              <a:cs typeface="Times New Roman" panose="02020603050405020304" pitchFamily="18" charset="0"/>
            </a:endParaRPr>
          </a:p>
          <a:p>
            <a:pPr algn="ctr"/>
            <a:r>
              <a:rPr lang="en-GB" sz="1400">
                <a:latin typeface="Times New Roman" panose="02020603050405020304" pitchFamily="18" charset="0"/>
                <a:cs typeface="Times New Roman" panose="02020603050405020304" pitchFamily="18" charset="0"/>
              </a:rPr>
              <a:t>Form Data</a:t>
            </a:r>
          </a:p>
        </p:txBody>
      </p:sp>
      <p:sp>
        <p:nvSpPr>
          <p:cNvPr id="11" name="TextBox 9">
            <a:extLst>
              <a:ext uri="{FF2B5EF4-FFF2-40B4-BE49-F238E27FC236}">
                <a16:creationId xmlns:a16="http://schemas.microsoft.com/office/drawing/2014/main" id="{708E9E0C-63DC-9A2D-9DC5-2EE9384AF02E}"/>
              </a:ext>
            </a:extLst>
          </p:cNvPr>
          <p:cNvSpPr txBox="1"/>
          <p:nvPr/>
        </p:nvSpPr>
        <p:spPr>
          <a:xfrm>
            <a:off x="1944615" y="5130344"/>
            <a:ext cx="1571625" cy="553998"/>
          </a:xfrm>
          <a:prstGeom prst="rect">
            <a:avLst/>
          </a:prstGeom>
          <a:noFill/>
          <a:ln>
            <a:solidFill>
              <a:srgbClr val="FF000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Output 1</a:t>
            </a:r>
          </a:p>
          <a:p>
            <a:pPr algn="ctr"/>
            <a:r>
              <a:rPr lang="en-GB" sz="1400">
                <a:latin typeface="Times New Roman" panose="02020603050405020304" pitchFamily="18" charset="0"/>
                <a:cs typeface="Times New Roman" panose="02020603050405020304" pitchFamily="18" charset="0"/>
              </a:rPr>
              <a:t>Incident Criticality</a:t>
            </a:r>
          </a:p>
        </p:txBody>
      </p:sp>
      <p:sp>
        <p:nvSpPr>
          <p:cNvPr id="12" name="TextBox 10">
            <a:extLst>
              <a:ext uri="{FF2B5EF4-FFF2-40B4-BE49-F238E27FC236}">
                <a16:creationId xmlns:a16="http://schemas.microsoft.com/office/drawing/2014/main" id="{40669C30-0F18-9C05-A1C9-F8B653C2A6B9}"/>
              </a:ext>
            </a:extLst>
          </p:cNvPr>
          <p:cNvSpPr txBox="1"/>
          <p:nvPr/>
        </p:nvSpPr>
        <p:spPr>
          <a:xfrm>
            <a:off x="10436448" y="1629801"/>
            <a:ext cx="1285289" cy="553998"/>
          </a:xfrm>
          <a:prstGeom prst="rect">
            <a:avLst/>
          </a:prstGeom>
          <a:noFill/>
          <a:ln>
            <a:solidFill>
              <a:srgbClr val="FF000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Output 2</a:t>
            </a:r>
          </a:p>
          <a:p>
            <a:pPr algn="ctr"/>
            <a:r>
              <a:rPr lang="en-GB" sz="1400">
                <a:latin typeface="Times New Roman" panose="02020603050405020304" pitchFamily="18" charset="0"/>
                <a:cs typeface="Times New Roman" panose="02020603050405020304" pitchFamily="18" charset="0"/>
              </a:rPr>
              <a:t>Incident Report</a:t>
            </a:r>
          </a:p>
        </p:txBody>
      </p:sp>
      <p:sp>
        <p:nvSpPr>
          <p:cNvPr id="13" name="TextBox 11">
            <a:extLst>
              <a:ext uri="{FF2B5EF4-FFF2-40B4-BE49-F238E27FC236}">
                <a16:creationId xmlns:a16="http://schemas.microsoft.com/office/drawing/2014/main" id="{7E0A34CE-C5B7-8B29-572C-6C6CA1AAE203}"/>
              </a:ext>
            </a:extLst>
          </p:cNvPr>
          <p:cNvSpPr txBox="1"/>
          <p:nvPr/>
        </p:nvSpPr>
        <p:spPr>
          <a:xfrm>
            <a:off x="10436447" y="2403019"/>
            <a:ext cx="1285289" cy="769441"/>
          </a:xfrm>
          <a:prstGeom prst="rect">
            <a:avLst/>
          </a:prstGeom>
          <a:noFill/>
          <a:ln>
            <a:solidFill>
              <a:srgbClr val="FF000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Output 3</a:t>
            </a:r>
          </a:p>
          <a:p>
            <a:pPr algn="ctr"/>
            <a:r>
              <a:rPr lang="en-GB" sz="1400">
                <a:latin typeface="Times New Roman" panose="02020603050405020304" pitchFamily="18" charset="0"/>
                <a:cs typeface="Times New Roman" panose="02020603050405020304" pitchFamily="18" charset="0"/>
              </a:rPr>
              <a:t>Report Filtered by Regulator</a:t>
            </a:r>
          </a:p>
        </p:txBody>
      </p:sp>
      <p:sp>
        <p:nvSpPr>
          <p:cNvPr id="14" name="TextBox 12">
            <a:extLst>
              <a:ext uri="{FF2B5EF4-FFF2-40B4-BE49-F238E27FC236}">
                <a16:creationId xmlns:a16="http://schemas.microsoft.com/office/drawing/2014/main" id="{8FAC805E-A5F7-6084-7EF4-AA5227F79A1B}"/>
              </a:ext>
            </a:extLst>
          </p:cNvPr>
          <p:cNvSpPr txBox="1"/>
          <p:nvPr/>
        </p:nvSpPr>
        <p:spPr>
          <a:xfrm>
            <a:off x="10436447" y="4245449"/>
            <a:ext cx="1285289" cy="769441"/>
          </a:xfrm>
          <a:prstGeom prst="rect">
            <a:avLst/>
          </a:prstGeom>
          <a:noFill/>
          <a:ln>
            <a:solidFill>
              <a:srgbClr val="FF000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Output 4</a:t>
            </a:r>
          </a:p>
          <a:p>
            <a:pPr algn="ctr"/>
            <a:r>
              <a:rPr lang="en-GB" sz="1400">
                <a:latin typeface="Times New Roman" panose="02020603050405020304" pitchFamily="18" charset="0"/>
                <a:cs typeface="Times New Roman" panose="02020603050405020304" pitchFamily="18" charset="0"/>
              </a:rPr>
              <a:t>Summary of Incident</a:t>
            </a:r>
          </a:p>
        </p:txBody>
      </p:sp>
      <p:sp>
        <p:nvSpPr>
          <p:cNvPr id="15" name="TextBox 13">
            <a:extLst>
              <a:ext uri="{FF2B5EF4-FFF2-40B4-BE49-F238E27FC236}">
                <a16:creationId xmlns:a16="http://schemas.microsoft.com/office/drawing/2014/main" id="{3CA3A385-87C3-CA90-B2D3-238F4BBBB114}"/>
              </a:ext>
            </a:extLst>
          </p:cNvPr>
          <p:cNvSpPr txBox="1"/>
          <p:nvPr/>
        </p:nvSpPr>
        <p:spPr>
          <a:xfrm>
            <a:off x="7974400" y="5733189"/>
            <a:ext cx="1844317" cy="769441"/>
          </a:xfrm>
          <a:prstGeom prst="rect">
            <a:avLst/>
          </a:prstGeom>
          <a:noFill/>
          <a:ln>
            <a:solidFill>
              <a:srgbClr val="FF0000"/>
            </a:solid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600" b="1">
                <a:latin typeface="Times New Roman" panose="02020603050405020304" pitchFamily="18" charset="0"/>
                <a:cs typeface="Times New Roman" panose="02020603050405020304" pitchFamily="18" charset="0"/>
              </a:rPr>
              <a:t>Output 5</a:t>
            </a:r>
          </a:p>
          <a:p>
            <a:pPr algn="ctr"/>
            <a:r>
              <a:rPr lang="en-GB" sz="1400">
                <a:latin typeface="Times New Roman" panose="02020603050405020304" pitchFamily="18" charset="0"/>
                <a:cs typeface="Times New Roman" panose="02020603050405020304" pitchFamily="18" charset="0"/>
              </a:rPr>
              <a:t>Advice on Mitigation and Prevention</a:t>
            </a:r>
          </a:p>
        </p:txBody>
      </p:sp>
      <p:sp>
        <p:nvSpPr>
          <p:cNvPr id="16" name="Arrow: Right 15">
            <a:extLst>
              <a:ext uri="{FF2B5EF4-FFF2-40B4-BE49-F238E27FC236}">
                <a16:creationId xmlns:a16="http://schemas.microsoft.com/office/drawing/2014/main" id="{8000FBDE-EDE2-B7E6-2865-0C7B1D49034C}"/>
              </a:ext>
            </a:extLst>
          </p:cNvPr>
          <p:cNvSpPr/>
          <p:nvPr/>
        </p:nvSpPr>
        <p:spPr>
          <a:xfrm>
            <a:off x="1590675" y="1432104"/>
            <a:ext cx="523875" cy="18097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8" name="Arrow: Right 17">
            <a:extLst>
              <a:ext uri="{FF2B5EF4-FFF2-40B4-BE49-F238E27FC236}">
                <a16:creationId xmlns:a16="http://schemas.microsoft.com/office/drawing/2014/main" id="{E1CCCEA9-BF7A-2A0D-84F8-7900422DE973}"/>
              </a:ext>
            </a:extLst>
          </p:cNvPr>
          <p:cNvSpPr/>
          <p:nvPr/>
        </p:nvSpPr>
        <p:spPr>
          <a:xfrm rot="5400000">
            <a:off x="2468491" y="4749369"/>
            <a:ext cx="523875" cy="18097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5" name="Arrow: Right 24">
            <a:extLst>
              <a:ext uri="{FF2B5EF4-FFF2-40B4-BE49-F238E27FC236}">
                <a16:creationId xmlns:a16="http://schemas.microsoft.com/office/drawing/2014/main" id="{B78870B9-9A5D-BE92-E778-6745BB207A3A}"/>
              </a:ext>
            </a:extLst>
          </p:cNvPr>
          <p:cNvSpPr/>
          <p:nvPr/>
        </p:nvSpPr>
        <p:spPr>
          <a:xfrm>
            <a:off x="9761110" y="1800924"/>
            <a:ext cx="523875" cy="18097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6" name="Arrow: Right 25">
            <a:extLst>
              <a:ext uri="{FF2B5EF4-FFF2-40B4-BE49-F238E27FC236}">
                <a16:creationId xmlns:a16="http://schemas.microsoft.com/office/drawing/2014/main" id="{555671CE-EB50-6195-61C2-6F243BD5134D}"/>
              </a:ext>
            </a:extLst>
          </p:cNvPr>
          <p:cNvSpPr/>
          <p:nvPr/>
        </p:nvSpPr>
        <p:spPr>
          <a:xfrm>
            <a:off x="9761110" y="2676060"/>
            <a:ext cx="523875" cy="18097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7" name="Arrow: Right 26">
            <a:extLst>
              <a:ext uri="{FF2B5EF4-FFF2-40B4-BE49-F238E27FC236}">
                <a16:creationId xmlns:a16="http://schemas.microsoft.com/office/drawing/2014/main" id="{4C9276A7-728C-CBB4-AD78-EC0E0DFFAC43}"/>
              </a:ext>
            </a:extLst>
          </p:cNvPr>
          <p:cNvSpPr/>
          <p:nvPr/>
        </p:nvSpPr>
        <p:spPr>
          <a:xfrm>
            <a:off x="9912572" y="4577919"/>
            <a:ext cx="523875" cy="18097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8" name="Arrow: Right 27">
            <a:extLst>
              <a:ext uri="{FF2B5EF4-FFF2-40B4-BE49-F238E27FC236}">
                <a16:creationId xmlns:a16="http://schemas.microsoft.com/office/drawing/2014/main" id="{53F41885-738A-4148-7FCC-49FA9C41B7B3}"/>
              </a:ext>
            </a:extLst>
          </p:cNvPr>
          <p:cNvSpPr/>
          <p:nvPr/>
        </p:nvSpPr>
        <p:spPr>
          <a:xfrm rot="5400000">
            <a:off x="8634622" y="5385319"/>
            <a:ext cx="523875" cy="18097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3" name="TextBox 11">
            <a:extLst>
              <a:ext uri="{FF2B5EF4-FFF2-40B4-BE49-F238E27FC236}">
                <a16:creationId xmlns:a16="http://schemas.microsoft.com/office/drawing/2014/main" id="{0F580ED2-84E4-CA1D-DEE8-376C3B89B6A4}"/>
              </a:ext>
            </a:extLst>
          </p:cNvPr>
          <p:cNvSpPr txBox="1"/>
          <p:nvPr/>
        </p:nvSpPr>
        <p:spPr>
          <a:xfrm>
            <a:off x="5482851" y="3499859"/>
            <a:ext cx="1285289" cy="307777"/>
          </a:xfrm>
          <a:prstGeom prst="rect">
            <a:avLst/>
          </a:prstGeom>
          <a:solidFill>
            <a:srgbClr val="FDF7FC"/>
          </a:solidFill>
          <a:ln>
            <a:no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953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26AC-7CCA-E279-BA0C-3871810E371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1B34DA-FA83-4D59-5D82-FD0D7BE71F84}"/>
              </a:ext>
            </a:extLst>
          </p:cNvPr>
          <p:cNvSpPr/>
          <p:nvPr/>
        </p:nvSpPr>
        <p:spPr>
          <a:xfrm>
            <a:off x="6720923" y="1860986"/>
            <a:ext cx="4810677" cy="34095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2868EE-9D57-B929-668C-E69EED2DEDD5}"/>
              </a:ext>
            </a:extLst>
          </p:cNvPr>
          <p:cNvSpPr txBox="1"/>
          <p:nvPr/>
        </p:nvSpPr>
        <p:spPr>
          <a:xfrm>
            <a:off x="6500039" y="2082440"/>
            <a:ext cx="4539160" cy="1549142"/>
          </a:xfrm>
          <a:prstGeom prst="rect">
            <a:avLst/>
          </a:prstGeom>
          <a:noFill/>
        </p:spPr>
        <p:txBody>
          <a:bodyPr wrap="square" lIns="91440" tIns="45720" rIns="91440" bIns="45720" anchor="t">
            <a:spAutoFit/>
          </a:bodyPr>
          <a:lstStyle/>
          <a:p>
            <a:pPr>
              <a:spcAft>
                <a:spcPts val="800"/>
              </a:spcAft>
            </a:pPr>
            <a:r>
              <a:rPr lang="en-US" sz="4000" b="1">
                <a:solidFill>
                  <a:srgbClr val="17406D"/>
                </a:solidFill>
                <a:cs typeface="Arial"/>
              </a:rPr>
              <a:t>Methodology II</a:t>
            </a:r>
          </a:p>
          <a:p>
            <a:pPr marL="360000">
              <a:spcAft>
                <a:spcPts val="800"/>
              </a:spcAft>
            </a:pPr>
            <a:r>
              <a:rPr lang="en-US" sz="2400" b="1">
                <a:solidFill>
                  <a:srgbClr val="17406D"/>
                </a:solidFill>
                <a:cs typeface="Arial"/>
              </a:rPr>
              <a:t>AI Model Performance Comparison and Selection</a:t>
            </a:r>
          </a:p>
        </p:txBody>
      </p:sp>
      <p:grpSp>
        <p:nvGrpSpPr>
          <p:cNvPr id="6" name="Group 5">
            <a:extLst>
              <a:ext uri="{FF2B5EF4-FFF2-40B4-BE49-F238E27FC236}">
                <a16:creationId xmlns:a16="http://schemas.microsoft.com/office/drawing/2014/main" id="{E4173F55-9360-63C9-EA80-BE63CBC1F636}"/>
              </a:ext>
            </a:extLst>
          </p:cNvPr>
          <p:cNvGrpSpPr/>
          <p:nvPr/>
        </p:nvGrpSpPr>
        <p:grpSpPr>
          <a:xfrm>
            <a:off x="10416051" y="2991502"/>
            <a:ext cx="640080" cy="640080"/>
            <a:chOff x="10371668" y="2969577"/>
            <a:chExt cx="640080" cy="640080"/>
          </a:xfrm>
        </p:grpSpPr>
        <p:cxnSp>
          <p:nvCxnSpPr>
            <p:cNvPr id="7" name="Straight Connector 6">
              <a:extLst>
                <a:ext uri="{FF2B5EF4-FFF2-40B4-BE49-F238E27FC236}">
                  <a16:creationId xmlns:a16="http://schemas.microsoft.com/office/drawing/2014/main" id="{0705B89B-DCAA-5A13-05BD-584ACB0EEF7C}"/>
                </a:ext>
              </a:extLst>
            </p:cNvPr>
            <p:cNvCxnSpPr/>
            <p:nvPr/>
          </p:nvCxnSpPr>
          <p:spPr>
            <a:xfrm>
              <a:off x="10371668" y="3601190"/>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7BE3CB19-71C4-DBA5-1AFE-EBEF61D91663}"/>
                </a:ext>
              </a:extLst>
            </p:cNvPr>
            <p:cNvCxnSpPr>
              <a:cxnSpLocks/>
            </p:cNvCxnSpPr>
            <p:nvPr/>
          </p:nvCxnSpPr>
          <p:spPr>
            <a:xfrm rot="5400000">
              <a:off x="10683241" y="3289617"/>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grpSp>
      <p:sp>
        <p:nvSpPr>
          <p:cNvPr id="2" name="Slide Number Placeholder 1">
            <a:extLst>
              <a:ext uri="{FF2B5EF4-FFF2-40B4-BE49-F238E27FC236}">
                <a16:creationId xmlns:a16="http://schemas.microsoft.com/office/drawing/2014/main" id="{DE479257-345E-569D-3702-8FF9F81BC155}"/>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15</a:t>
            </a:fld>
            <a:endParaRPr lang="en-US"/>
          </a:p>
        </p:txBody>
      </p:sp>
    </p:spTree>
    <p:extLst>
      <p:ext uri="{BB962C8B-B14F-4D97-AF65-F5344CB8AC3E}">
        <p14:creationId xmlns:p14="http://schemas.microsoft.com/office/powerpoint/2010/main" val="135639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FB4E6-DE5D-45B4-22F3-B4660D412C8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D235897B-E79D-E66D-FEE1-1FD799455217}"/>
              </a:ext>
            </a:extLst>
          </p:cNvPr>
          <p:cNvSpPr/>
          <p:nvPr/>
        </p:nvSpPr>
        <p:spPr>
          <a:xfrm>
            <a:off x="0" y="813272"/>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2AB24-E6E0-3519-CEB3-07F5C2B1FBD8}"/>
              </a:ext>
            </a:extLst>
          </p:cNvPr>
          <p:cNvSpPr>
            <a:spLocks noGrp="1"/>
          </p:cNvSpPr>
          <p:nvPr>
            <p:ph type="title"/>
          </p:nvPr>
        </p:nvSpPr>
        <p:spPr>
          <a:xfrm>
            <a:off x="600821" y="124405"/>
            <a:ext cx="11299079" cy="611614"/>
          </a:xfrm>
        </p:spPr>
        <p:txBody>
          <a:bodyPr/>
          <a:lstStyle/>
          <a:p>
            <a:pPr algn="ctr"/>
            <a:r>
              <a:rPr lang="en-US" sz="2000">
                <a:latin typeface="+mn-lt"/>
              </a:rPr>
              <a:t>LLM-RAG-based Model Selection</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931407BC-9BD6-104A-4BD0-F7E039E72D4E}"/>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306A82-EE69-7BDF-9B13-26A0D164A867}"/>
              </a:ext>
            </a:extLst>
          </p:cNvPr>
          <p:cNvSpPr txBox="1"/>
          <p:nvPr/>
        </p:nvSpPr>
        <p:spPr>
          <a:xfrm>
            <a:off x="382994" y="1510040"/>
            <a:ext cx="7011423" cy="400110"/>
          </a:xfrm>
          <a:prstGeom prst="rect">
            <a:avLst/>
          </a:prstGeom>
          <a:noFill/>
        </p:spPr>
        <p:txBody>
          <a:bodyPr wrap="square">
            <a:spAutoFit/>
          </a:bodyPr>
          <a:lstStyle/>
          <a:p>
            <a:r>
              <a:rPr lang="en-GB" sz="2000" b="1">
                <a:solidFill>
                  <a:srgbClr val="17406D"/>
                </a:solidFill>
                <a:cs typeface="Times New Roman"/>
              </a:rPr>
              <a:t>A. LLM-RAG-based Functions (Input Assistant and LLM Advisor)</a:t>
            </a:r>
            <a:endParaRPr lang="en-US" sz="2000">
              <a:solidFill>
                <a:srgbClr val="17406D"/>
              </a:solidFill>
            </a:endParaRPr>
          </a:p>
        </p:txBody>
      </p:sp>
      <p:cxnSp>
        <p:nvCxnSpPr>
          <p:cNvPr id="19" name="Straight Connector 18">
            <a:extLst>
              <a:ext uri="{FF2B5EF4-FFF2-40B4-BE49-F238E27FC236}">
                <a16:creationId xmlns:a16="http://schemas.microsoft.com/office/drawing/2014/main" id="{B11DF81E-7008-54DD-4494-CA5817562635}"/>
              </a:ext>
            </a:extLst>
          </p:cNvPr>
          <p:cNvCxnSpPr>
            <a:cxnSpLocks/>
          </p:cNvCxnSpPr>
          <p:nvPr/>
        </p:nvCxnSpPr>
        <p:spPr>
          <a:xfrm>
            <a:off x="7631259" y="1651819"/>
            <a:ext cx="0" cy="5010679"/>
          </a:xfrm>
          <a:prstGeom prst="line">
            <a:avLst/>
          </a:prstGeom>
          <a:ln>
            <a:solidFill>
              <a:srgbClr val="17406D"/>
            </a:solidFill>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302A9716-26D9-8DA9-80D2-CDC89B12210B}"/>
              </a:ext>
            </a:extLst>
          </p:cNvPr>
          <p:cNvSpPr txBox="1"/>
          <p:nvPr/>
        </p:nvSpPr>
        <p:spPr>
          <a:xfrm>
            <a:off x="382995" y="1022989"/>
            <a:ext cx="11237819" cy="400110"/>
          </a:xfrm>
          <a:prstGeom prst="rect">
            <a:avLst/>
          </a:prstGeom>
          <a:noFill/>
        </p:spPr>
        <p:txBody>
          <a:bodyPr wrap="square" lIns="91440" tIns="45720" rIns="91440" bIns="45720" anchor="t">
            <a:spAutoFit/>
          </a:bodyPr>
          <a:lstStyle/>
          <a:p>
            <a:pPr>
              <a:spcAft>
                <a:spcPts val="800"/>
              </a:spcAft>
            </a:pPr>
            <a:r>
              <a:rPr lang="en-GB" sz="2000">
                <a:cs typeface="Times New Roman"/>
              </a:rPr>
              <a:t>We conducted experiments to </a:t>
            </a:r>
            <a:r>
              <a:rPr lang="en-GB" sz="2000" b="1">
                <a:cs typeface="Times New Roman"/>
              </a:rPr>
              <a:t>select the most appropriate models </a:t>
            </a:r>
            <a:r>
              <a:rPr lang="en-GB" sz="2000">
                <a:cs typeface="Times New Roman"/>
              </a:rPr>
              <a:t>for the three AI functionalities. </a:t>
            </a:r>
          </a:p>
        </p:txBody>
      </p:sp>
      <p:sp>
        <p:nvSpPr>
          <p:cNvPr id="3" name="Slide Number Placeholder 1">
            <a:extLst>
              <a:ext uri="{FF2B5EF4-FFF2-40B4-BE49-F238E27FC236}">
                <a16:creationId xmlns:a16="http://schemas.microsoft.com/office/drawing/2014/main" id="{738D73F1-E4DE-B047-3B6A-26BB8D806D8B}"/>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16</a:t>
            </a:fld>
            <a:endParaRPr lang="en-US"/>
          </a:p>
        </p:txBody>
      </p:sp>
      <p:sp>
        <p:nvSpPr>
          <p:cNvPr id="50" name="Rectangle 49">
            <a:extLst>
              <a:ext uri="{FF2B5EF4-FFF2-40B4-BE49-F238E27FC236}">
                <a16:creationId xmlns:a16="http://schemas.microsoft.com/office/drawing/2014/main" id="{2DCF6E83-7F97-820A-BDE5-B2D36E515657}"/>
              </a:ext>
            </a:extLst>
          </p:cNvPr>
          <p:cNvSpPr/>
          <p:nvPr/>
        </p:nvSpPr>
        <p:spPr>
          <a:xfrm>
            <a:off x="452283" y="1925433"/>
            <a:ext cx="4321268" cy="3185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a:t>Step 1: Build Standalone LLM-RAG Pipeline</a:t>
            </a:r>
          </a:p>
        </p:txBody>
      </p:sp>
      <p:sp>
        <p:nvSpPr>
          <p:cNvPr id="51" name="Rectangle 50">
            <a:extLst>
              <a:ext uri="{FF2B5EF4-FFF2-40B4-BE49-F238E27FC236}">
                <a16:creationId xmlns:a16="http://schemas.microsoft.com/office/drawing/2014/main" id="{C93C91BB-2691-0562-6495-1F0875436287}"/>
              </a:ext>
            </a:extLst>
          </p:cNvPr>
          <p:cNvSpPr/>
          <p:nvPr/>
        </p:nvSpPr>
        <p:spPr>
          <a:xfrm>
            <a:off x="7841224" y="1925433"/>
            <a:ext cx="3512569" cy="5129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a:t>Step 2: Implement Different LLMs and Perform Experiments</a:t>
            </a:r>
          </a:p>
        </p:txBody>
      </p:sp>
      <p:sp>
        <p:nvSpPr>
          <p:cNvPr id="52" name="TextBox 51">
            <a:extLst>
              <a:ext uri="{FF2B5EF4-FFF2-40B4-BE49-F238E27FC236}">
                <a16:creationId xmlns:a16="http://schemas.microsoft.com/office/drawing/2014/main" id="{5B47D8D2-C086-21A5-5EE1-71CB93B91804}"/>
              </a:ext>
            </a:extLst>
          </p:cNvPr>
          <p:cNvSpPr txBox="1"/>
          <p:nvPr/>
        </p:nvSpPr>
        <p:spPr>
          <a:xfrm>
            <a:off x="7841224" y="2622765"/>
            <a:ext cx="4203292" cy="3765133"/>
          </a:xfrm>
          <a:prstGeom prst="rect">
            <a:avLst/>
          </a:prstGeom>
          <a:noFill/>
        </p:spPr>
        <p:txBody>
          <a:bodyPr wrap="square" lIns="91440" tIns="45720" rIns="91440" bIns="45720" anchor="t">
            <a:spAutoFit/>
          </a:bodyPr>
          <a:lstStyle/>
          <a:p>
            <a:pPr marL="179705" indent="-179705">
              <a:spcAft>
                <a:spcPts val="800"/>
              </a:spcAft>
              <a:buFont typeface="Wingdings" panose="05000000000000000000" pitchFamily="2" charset="2"/>
              <a:buChar char="§"/>
            </a:pPr>
            <a:r>
              <a:rPr lang="en-GB">
                <a:cs typeface="Times New Roman"/>
              </a:rPr>
              <a:t>Evaluate </a:t>
            </a:r>
            <a:r>
              <a:rPr lang="en-GB" b="1">
                <a:cs typeface="Times New Roman"/>
              </a:rPr>
              <a:t>4 popular candidate LLMs:</a:t>
            </a:r>
            <a:endParaRPr lang="en-US"/>
          </a:p>
          <a:p>
            <a:pPr marL="179705" indent="-179705">
              <a:spcAft>
                <a:spcPts val="800"/>
              </a:spcAft>
              <a:buFont typeface="Wingdings" panose="05000000000000000000" pitchFamily="2" charset="2"/>
              <a:buChar char="§"/>
            </a:pPr>
            <a:endParaRPr lang="en-GB">
              <a:cs typeface="Times New Roman"/>
            </a:endParaRPr>
          </a:p>
          <a:p>
            <a:pPr marL="179705" indent="-179705">
              <a:spcAft>
                <a:spcPts val="800"/>
              </a:spcAft>
              <a:buFont typeface="Wingdings" panose="05000000000000000000" pitchFamily="2" charset="2"/>
              <a:buChar char="§"/>
            </a:pPr>
            <a:endParaRPr lang="en-GB">
              <a:cs typeface="Times New Roman"/>
            </a:endParaRPr>
          </a:p>
          <a:p>
            <a:pPr marL="179705" indent="-179705">
              <a:spcAft>
                <a:spcPts val="800"/>
              </a:spcAft>
            </a:pPr>
            <a:endParaRPr lang="en-GB">
              <a:cs typeface="Times New Roman"/>
            </a:endParaRPr>
          </a:p>
          <a:p>
            <a:pPr marL="179705" indent="-179705">
              <a:spcAft>
                <a:spcPts val="800"/>
              </a:spcAft>
              <a:buFont typeface="Wingdings" panose="05000000000000000000" pitchFamily="2" charset="2"/>
              <a:buChar char="§"/>
            </a:pPr>
            <a:endParaRPr lang="en-GB" b="1">
              <a:cs typeface="Times New Roman"/>
            </a:endParaRPr>
          </a:p>
          <a:p>
            <a:pPr marL="179705" indent="-179705">
              <a:spcAft>
                <a:spcPts val="800"/>
              </a:spcAft>
              <a:buFont typeface="Wingdings" panose="05000000000000000000" pitchFamily="2" charset="2"/>
              <a:buChar char="§"/>
            </a:pPr>
            <a:r>
              <a:rPr lang="en-GB" b="1">
                <a:cs typeface="Times New Roman"/>
              </a:rPr>
              <a:t>Open source</a:t>
            </a:r>
            <a:r>
              <a:rPr lang="en-GB">
                <a:cs typeface="Times New Roman"/>
              </a:rPr>
              <a:t>: facilitate local deployment to ensure confidentiality of the submitted information.</a:t>
            </a:r>
          </a:p>
          <a:p>
            <a:pPr marL="179705" indent="-179705">
              <a:spcAft>
                <a:spcPts val="800"/>
              </a:spcAft>
              <a:buFont typeface="Wingdings" panose="05000000000000000000" pitchFamily="2" charset="2"/>
              <a:buChar char="§"/>
            </a:pPr>
            <a:r>
              <a:rPr lang="en-GB" b="1">
                <a:cs typeface="Times New Roman"/>
              </a:rPr>
              <a:t>Small model (2B~10B parameters)</a:t>
            </a:r>
            <a:r>
              <a:rPr lang="en-GB">
                <a:cs typeface="Times New Roman"/>
              </a:rPr>
              <a:t>: capable of running on development machine with RTX 4000 GPU [1].</a:t>
            </a:r>
          </a:p>
        </p:txBody>
      </p:sp>
      <p:grpSp>
        <p:nvGrpSpPr>
          <p:cNvPr id="53" name="Group 52">
            <a:extLst>
              <a:ext uri="{FF2B5EF4-FFF2-40B4-BE49-F238E27FC236}">
                <a16:creationId xmlns:a16="http://schemas.microsoft.com/office/drawing/2014/main" id="{362998EB-38ED-E4F8-EFBC-5CDABF362BED}"/>
              </a:ext>
            </a:extLst>
          </p:cNvPr>
          <p:cNvGrpSpPr>
            <a:grpSpLocks noChangeAspect="1"/>
          </p:cNvGrpSpPr>
          <p:nvPr/>
        </p:nvGrpSpPr>
        <p:grpSpPr>
          <a:xfrm>
            <a:off x="7849939" y="3053289"/>
            <a:ext cx="1077830" cy="867152"/>
            <a:chOff x="-2543664" y="784426"/>
            <a:chExt cx="1634776" cy="1315234"/>
          </a:xfrm>
        </p:grpSpPr>
        <p:pic>
          <p:nvPicPr>
            <p:cNvPr id="54" name="Picture 53">
              <a:extLst>
                <a:ext uri="{FF2B5EF4-FFF2-40B4-BE49-F238E27FC236}">
                  <a16:creationId xmlns:a16="http://schemas.microsoft.com/office/drawing/2014/main" id="{6CAC00E4-AE54-0413-DDAC-7C0DEADD8F17}"/>
                </a:ext>
              </a:extLst>
            </p:cNvPr>
            <p:cNvPicPr>
              <a:picLocks noChangeAspect="1"/>
            </p:cNvPicPr>
            <p:nvPr/>
          </p:nvPicPr>
          <p:blipFill>
            <a:blip r:embed="rId3"/>
            <a:stretch>
              <a:fillRect/>
            </a:stretch>
          </p:blipFill>
          <p:spPr>
            <a:xfrm>
              <a:off x="-2310287" y="784426"/>
              <a:ext cx="1202301" cy="1070957"/>
            </a:xfrm>
            <a:prstGeom prst="rect">
              <a:avLst/>
            </a:prstGeom>
          </p:spPr>
        </p:pic>
        <p:sp>
          <p:nvSpPr>
            <p:cNvPr id="55" name="TextBox 54">
              <a:extLst>
                <a:ext uri="{FF2B5EF4-FFF2-40B4-BE49-F238E27FC236}">
                  <a16:creationId xmlns:a16="http://schemas.microsoft.com/office/drawing/2014/main" id="{1BCF4BF6-C1B1-B7A1-1DB3-9F87D7C31BBC}"/>
                </a:ext>
              </a:extLst>
            </p:cNvPr>
            <p:cNvSpPr txBox="1"/>
            <p:nvPr/>
          </p:nvSpPr>
          <p:spPr>
            <a:xfrm>
              <a:off x="-2543664" y="1791883"/>
              <a:ext cx="1634776" cy="307777"/>
            </a:xfrm>
            <a:prstGeom prst="rect">
              <a:avLst/>
            </a:prstGeom>
            <a:noFill/>
          </p:spPr>
          <p:txBody>
            <a:bodyPr wrap="square">
              <a:spAutoFit/>
            </a:bodyPr>
            <a:lstStyle/>
            <a:p>
              <a:pPr algn="ctr"/>
              <a:r>
                <a:rPr lang="en-GB" sz="1400" b="0">
                  <a:cs typeface="Times New Roman" panose="02020603050405020304" pitchFamily="18" charset="0"/>
                </a:rPr>
                <a:t>DeepSeek R1, 1.5B</a:t>
              </a:r>
            </a:p>
          </p:txBody>
        </p:sp>
      </p:grpSp>
      <p:grpSp>
        <p:nvGrpSpPr>
          <p:cNvPr id="56" name="Group 55">
            <a:extLst>
              <a:ext uri="{FF2B5EF4-FFF2-40B4-BE49-F238E27FC236}">
                <a16:creationId xmlns:a16="http://schemas.microsoft.com/office/drawing/2014/main" id="{12BEFA16-0A4B-907E-E95D-3AB67A92DF5D}"/>
              </a:ext>
            </a:extLst>
          </p:cNvPr>
          <p:cNvGrpSpPr>
            <a:grpSpLocks noChangeAspect="1"/>
          </p:cNvGrpSpPr>
          <p:nvPr/>
        </p:nvGrpSpPr>
        <p:grpSpPr>
          <a:xfrm>
            <a:off x="8870408" y="3281736"/>
            <a:ext cx="925937" cy="871566"/>
            <a:chOff x="-3601839" y="1266093"/>
            <a:chExt cx="1404394" cy="1321928"/>
          </a:xfrm>
        </p:grpSpPr>
        <p:pic>
          <p:nvPicPr>
            <p:cNvPr id="57" name="Picture 56">
              <a:extLst>
                <a:ext uri="{FF2B5EF4-FFF2-40B4-BE49-F238E27FC236}">
                  <a16:creationId xmlns:a16="http://schemas.microsoft.com/office/drawing/2014/main" id="{AB0137D8-7F39-8A89-EFBB-2233855C34F4}"/>
                </a:ext>
              </a:extLst>
            </p:cNvPr>
            <p:cNvPicPr>
              <a:picLocks noChangeAspect="1"/>
            </p:cNvPicPr>
            <p:nvPr/>
          </p:nvPicPr>
          <p:blipFill>
            <a:blip r:embed="rId3"/>
            <a:stretch>
              <a:fillRect/>
            </a:stretch>
          </p:blipFill>
          <p:spPr>
            <a:xfrm>
              <a:off x="-3518775" y="1266093"/>
              <a:ext cx="1202301" cy="1070957"/>
            </a:xfrm>
            <a:prstGeom prst="rect">
              <a:avLst/>
            </a:prstGeom>
          </p:spPr>
        </p:pic>
        <p:sp>
          <p:nvSpPr>
            <p:cNvPr id="58" name="TextBox 57">
              <a:extLst>
                <a:ext uri="{FF2B5EF4-FFF2-40B4-BE49-F238E27FC236}">
                  <a16:creationId xmlns:a16="http://schemas.microsoft.com/office/drawing/2014/main" id="{EF54D3C3-DF21-7C2A-E78A-44C837005E78}"/>
                </a:ext>
              </a:extLst>
            </p:cNvPr>
            <p:cNvSpPr txBox="1"/>
            <p:nvPr/>
          </p:nvSpPr>
          <p:spPr>
            <a:xfrm>
              <a:off x="-3601839" y="2280244"/>
              <a:ext cx="1404394" cy="307777"/>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400" b="0">
                  <a:cs typeface="Times New Roman" panose="02020603050405020304" pitchFamily="18" charset="0"/>
                </a:rPr>
                <a:t>DeepSeek R1, 8B</a:t>
              </a:r>
            </a:p>
          </p:txBody>
        </p:sp>
      </p:grpSp>
      <p:grpSp>
        <p:nvGrpSpPr>
          <p:cNvPr id="59" name="Group 58">
            <a:extLst>
              <a:ext uri="{FF2B5EF4-FFF2-40B4-BE49-F238E27FC236}">
                <a16:creationId xmlns:a16="http://schemas.microsoft.com/office/drawing/2014/main" id="{31D70BA1-8890-0479-6AE5-B1E331FAFBE6}"/>
              </a:ext>
            </a:extLst>
          </p:cNvPr>
          <p:cNvGrpSpPr>
            <a:grpSpLocks noChangeAspect="1"/>
          </p:cNvGrpSpPr>
          <p:nvPr/>
        </p:nvGrpSpPr>
        <p:grpSpPr>
          <a:xfrm>
            <a:off x="9721383" y="3055571"/>
            <a:ext cx="1119761" cy="751079"/>
            <a:chOff x="-3952433" y="2205656"/>
            <a:chExt cx="1698374" cy="1139183"/>
          </a:xfrm>
        </p:grpSpPr>
        <p:pic>
          <p:nvPicPr>
            <p:cNvPr id="60" name="Picture 59">
              <a:extLst>
                <a:ext uri="{FF2B5EF4-FFF2-40B4-BE49-F238E27FC236}">
                  <a16:creationId xmlns:a16="http://schemas.microsoft.com/office/drawing/2014/main" id="{D5F8E77E-6A09-9081-E7DE-EE6C7898DD56}"/>
                </a:ext>
              </a:extLst>
            </p:cNvPr>
            <p:cNvPicPr>
              <a:picLocks noChangeAspect="1"/>
            </p:cNvPicPr>
            <p:nvPr/>
          </p:nvPicPr>
          <p:blipFill>
            <a:blip r:embed="rId4"/>
            <a:srcRect b="26893"/>
            <a:stretch>
              <a:fillRect/>
            </a:stretch>
          </p:blipFill>
          <p:spPr>
            <a:xfrm>
              <a:off x="-3952433" y="2205656"/>
              <a:ext cx="1698374" cy="826248"/>
            </a:xfrm>
            <a:prstGeom prst="rect">
              <a:avLst/>
            </a:prstGeom>
          </p:spPr>
        </p:pic>
        <p:sp>
          <p:nvSpPr>
            <p:cNvPr id="61" name="TextBox 60">
              <a:extLst>
                <a:ext uri="{FF2B5EF4-FFF2-40B4-BE49-F238E27FC236}">
                  <a16:creationId xmlns:a16="http://schemas.microsoft.com/office/drawing/2014/main" id="{E6E8DC15-6DDB-240B-1BD5-F54E37D6F6D7}"/>
                </a:ext>
              </a:extLst>
            </p:cNvPr>
            <p:cNvSpPr txBox="1"/>
            <p:nvPr/>
          </p:nvSpPr>
          <p:spPr>
            <a:xfrm>
              <a:off x="-3778494" y="3037062"/>
              <a:ext cx="1291680" cy="307777"/>
            </a:xfrm>
            <a:prstGeom prst="rect">
              <a:avLst/>
            </a:prstGeom>
            <a:noFill/>
          </p:spPr>
          <p:txBody>
            <a:bodyPr wrap="square">
              <a:spAutoFit/>
            </a:bodyPr>
            <a:lstStyle/>
            <a:p>
              <a:pPr algn="ctr"/>
              <a:r>
                <a:rPr lang="en-GB" sz="1400" b="0">
                  <a:cs typeface="Times New Roman" panose="02020603050405020304" pitchFamily="18" charset="0"/>
                </a:rPr>
                <a:t>Llama 3.2, 3B </a:t>
              </a:r>
            </a:p>
          </p:txBody>
        </p:sp>
      </p:grpSp>
      <p:grpSp>
        <p:nvGrpSpPr>
          <p:cNvPr id="62" name="Group 61">
            <a:extLst>
              <a:ext uri="{FF2B5EF4-FFF2-40B4-BE49-F238E27FC236}">
                <a16:creationId xmlns:a16="http://schemas.microsoft.com/office/drawing/2014/main" id="{9FC65AB4-6ED4-1210-B2A2-DCEEA0640A84}"/>
              </a:ext>
            </a:extLst>
          </p:cNvPr>
          <p:cNvGrpSpPr>
            <a:grpSpLocks noChangeAspect="1"/>
          </p:cNvGrpSpPr>
          <p:nvPr/>
        </p:nvGrpSpPr>
        <p:grpSpPr>
          <a:xfrm>
            <a:off x="10896704" y="3474916"/>
            <a:ext cx="996467" cy="607122"/>
            <a:chOff x="-2683146" y="2263113"/>
            <a:chExt cx="1511369" cy="920839"/>
          </a:xfrm>
        </p:grpSpPr>
        <p:pic>
          <p:nvPicPr>
            <p:cNvPr id="63" name="Picture 62">
              <a:extLst>
                <a:ext uri="{FF2B5EF4-FFF2-40B4-BE49-F238E27FC236}">
                  <a16:creationId xmlns:a16="http://schemas.microsoft.com/office/drawing/2014/main" id="{C2DA70E6-FF87-3D07-5BDF-4558973AA15C}"/>
                </a:ext>
              </a:extLst>
            </p:cNvPr>
            <p:cNvPicPr>
              <a:picLocks noChangeAspect="1"/>
            </p:cNvPicPr>
            <p:nvPr/>
          </p:nvPicPr>
          <p:blipFill>
            <a:blip r:embed="rId5"/>
            <a:srcRect t="31273" b="28110"/>
            <a:stretch>
              <a:fillRect/>
            </a:stretch>
          </p:blipFill>
          <p:spPr>
            <a:xfrm>
              <a:off x="-2683146" y="2263113"/>
              <a:ext cx="1511369" cy="613881"/>
            </a:xfrm>
            <a:prstGeom prst="rect">
              <a:avLst/>
            </a:prstGeom>
          </p:spPr>
        </p:pic>
        <p:sp>
          <p:nvSpPr>
            <p:cNvPr id="64" name="TextBox 63">
              <a:extLst>
                <a:ext uri="{FF2B5EF4-FFF2-40B4-BE49-F238E27FC236}">
                  <a16:creationId xmlns:a16="http://schemas.microsoft.com/office/drawing/2014/main" id="{BFC322E9-6A37-C34E-8787-5714F9D989EC}"/>
                </a:ext>
              </a:extLst>
            </p:cNvPr>
            <p:cNvSpPr txBox="1"/>
            <p:nvPr/>
          </p:nvSpPr>
          <p:spPr>
            <a:xfrm>
              <a:off x="-2560014" y="2876175"/>
              <a:ext cx="1333451" cy="307777"/>
            </a:xfrm>
            <a:prstGeom prst="rect">
              <a:avLst/>
            </a:prstGeom>
            <a:noFill/>
          </p:spPr>
          <p:txBody>
            <a:bodyPr wrap="square">
              <a:spAutoFit/>
            </a:bodyPr>
            <a:lstStyle/>
            <a:p>
              <a:pPr algn="ctr"/>
              <a:r>
                <a:rPr lang="en-GB" sz="1400" b="0">
                  <a:cs typeface="Times New Roman" panose="02020603050405020304" pitchFamily="18" charset="0"/>
                </a:rPr>
                <a:t>Mistral, 7B</a:t>
              </a:r>
            </a:p>
          </p:txBody>
        </p:sp>
      </p:grpSp>
      <p:sp>
        <p:nvSpPr>
          <p:cNvPr id="65" name="TextBox 64">
            <a:extLst>
              <a:ext uri="{FF2B5EF4-FFF2-40B4-BE49-F238E27FC236}">
                <a16:creationId xmlns:a16="http://schemas.microsoft.com/office/drawing/2014/main" id="{E437BBA3-0A7D-ADAD-200F-3274FF82C239}"/>
              </a:ext>
            </a:extLst>
          </p:cNvPr>
          <p:cNvSpPr txBox="1"/>
          <p:nvPr/>
        </p:nvSpPr>
        <p:spPr>
          <a:xfrm>
            <a:off x="7768081" y="6449732"/>
            <a:ext cx="3512569" cy="400110"/>
          </a:xfrm>
          <a:prstGeom prst="rect">
            <a:avLst/>
          </a:prstGeom>
          <a:noFill/>
        </p:spPr>
        <p:txBody>
          <a:bodyPr wrap="square" lIns="91440" tIns="45720" rIns="91440" bIns="45720" anchor="t">
            <a:spAutoFit/>
          </a:bodyPr>
          <a:lstStyle/>
          <a:p>
            <a:pPr>
              <a:spcAft>
                <a:spcPts val="800"/>
              </a:spcAft>
            </a:pPr>
            <a:r>
              <a:rPr lang="en-GB" sz="1000">
                <a:cs typeface="Times New Roman"/>
              </a:rPr>
              <a:t>[1] https://www.databasemart.com/blog/choosing-the-right-gpu-for-popluar-llms-on-ollama</a:t>
            </a:r>
          </a:p>
        </p:txBody>
      </p:sp>
      <p:grpSp>
        <p:nvGrpSpPr>
          <p:cNvPr id="11" name="Group 10">
            <a:extLst>
              <a:ext uri="{FF2B5EF4-FFF2-40B4-BE49-F238E27FC236}">
                <a16:creationId xmlns:a16="http://schemas.microsoft.com/office/drawing/2014/main" id="{5E9CDAAD-BDEC-5612-6A68-6E952D6A7388}"/>
              </a:ext>
            </a:extLst>
          </p:cNvPr>
          <p:cNvGrpSpPr/>
          <p:nvPr/>
        </p:nvGrpSpPr>
        <p:grpSpPr>
          <a:xfrm>
            <a:off x="382995" y="2364938"/>
            <a:ext cx="7011433" cy="4370543"/>
            <a:chOff x="382995" y="2364938"/>
            <a:chExt cx="7011433" cy="4370543"/>
          </a:xfrm>
        </p:grpSpPr>
        <p:grpSp>
          <p:nvGrpSpPr>
            <p:cNvPr id="5" name="Group 4">
              <a:extLst>
                <a:ext uri="{FF2B5EF4-FFF2-40B4-BE49-F238E27FC236}">
                  <a16:creationId xmlns:a16="http://schemas.microsoft.com/office/drawing/2014/main" id="{CC32F82C-A207-5BB3-4437-1F2C0E3659D0}"/>
                </a:ext>
              </a:extLst>
            </p:cNvPr>
            <p:cNvGrpSpPr/>
            <p:nvPr/>
          </p:nvGrpSpPr>
          <p:grpSpPr>
            <a:xfrm>
              <a:off x="382995" y="2364938"/>
              <a:ext cx="7011433" cy="4370543"/>
              <a:chOff x="382995" y="2364938"/>
              <a:chExt cx="7011433" cy="4370543"/>
            </a:xfrm>
          </p:grpSpPr>
          <p:sp>
            <p:nvSpPr>
              <p:cNvPr id="8" name="Rectangle 7">
                <a:extLst>
                  <a:ext uri="{FF2B5EF4-FFF2-40B4-BE49-F238E27FC236}">
                    <a16:creationId xmlns:a16="http://schemas.microsoft.com/office/drawing/2014/main" id="{D1C3C3FF-DF15-5AF6-69DA-F304775AA454}"/>
                  </a:ext>
                </a:extLst>
              </p:cNvPr>
              <p:cNvSpPr/>
              <p:nvPr/>
            </p:nvSpPr>
            <p:spPr>
              <a:xfrm>
                <a:off x="1620307" y="2364938"/>
                <a:ext cx="1338445" cy="1177636"/>
              </a:xfrm>
              <a:prstGeom prst="rect">
                <a:avLst/>
              </a:prstGeom>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HK" sz="1200" b="1">
                    <a:cs typeface="Times New Roman"/>
                  </a:rPr>
                  <a:t>Upload PDF</a:t>
                </a:r>
                <a:r>
                  <a:rPr lang="en-HK" sz="1200">
                    <a:cs typeface="Times New Roman"/>
                  </a:rPr>
                  <a:t> document</a:t>
                </a:r>
                <a:endParaRPr lang="en-US" sz="1200">
                  <a:cs typeface="Times New Roman"/>
                </a:endParaRPr>
              </a:p>
            </p:txBody>
          </p:sp>
          <p:sp>
            <p:nvSpPr>
              <p:cNvPr id="9" name="Rectangle 8">
                <a:extLst>
                  <a:ext uri="{FF2B5EF4-FFF2-40B4-BE49-F238E27FC236}">
                    <a16:creationId xmlns:a16="http://schemas.microsoft.com/office/drawing/2014/main" id="{4C28E03C-8E63-65F5-D0B8-9CB8263D444D}"/>
                  </a:ext>
                </a:extLst>
              </p:cNvPr>
              <p:cNvSpPr/>
              <p:nvPr/>
            </p:nvSpPr>
            <p:spPr>
              <a:xfrm>
                <a:off x="3098866" y="2364938"/>
                <a:ext cx="1338445" cy="11776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HK" sz="1200" b="1">
                    <a:cs typeface="Times New Roman" panose="02020603050405020304" pitchFamily="18" charset="0"/>
                  </a:rPr>
                  <a:t>Extract text </a:t>
                </a:r>
                <a:r>
                  <a:rPr lang="en-HK" sz="1200">
                    <a:cs typeface="Times New Roman" panose="02020603050405020304" pitchFamily="18" charset="0"/>
                  </a:rPr>
                  <a:t>from uploaded pdf</a:t>
                </a:r>
              </a:p>
            </p:txBody>
          </p:sp>
          <p:sp>
            <p:nvSpPr>
              <p:cNvPr id="10" name="Rectangle 9">
                <a:extLst>
                  <a:ext uri="{FF2B5EF4-FFF2-40B4-BE49-F238E27FC236}">
                    <a16:creationId xmlns:a16="http://schemas.microsoft.com/office/drawing/2014/main" id="{9A5557FC-5ADE-2D21-03EE-2E8AE7649DB5}"/>
                  </a:ext>
                </a:extLst>
              </p:cNvPr>
              <p:cNvSpPr/>
              <p:nvPr/>
            </p:nvSpPr>
            <p:spPr>
              <a:xfrm>
                <a:off x="4577424" y="2364938"/>
                <a:ext cx="1338445" cy="1177636"/>
              </a:xfrm>
              <a:prstGeom prst="rect">
                <a:avLst/>
              </a:prstGeom>
              <a:ln/>
            </p:spPr>
            <p:style>
              <a:lnRef idx="1">
                <a:schemeClr val="accent1"/>
              </a:lnRef>
              <a:fillRef idx="2">
                <a:schemeClr val="accent1"/>
              </a:fillRef>
              <a:effectRef idx="1">
                <a:schemeClr val="accent1"/>
              </a:effectRef>
              <a:fontRef idx="minor">
                <a:schemeClr val="dk1"/>
              </a:fontRef>
            </p:style>
            <p:txBody>
              <a:bodyPr lIns="0" tIns="45720" rIns="0" bIns="45720" rtlCol="0" anchor="ctr"/>
              <a:lstStyle/>
              <a:p>
                <a:pPr algn="ctr"/>
                <a:r>
                  <a:rPr lang="en-HK" sz="1200" b="1">
                    <a:cs typeface="Times New Roman"/>
                  </a:rPr>
                  <a:t>Generate context vector embedding</a:t>
                </a:r>
              </a:p>
              <a:p>
                <a:pPr algn="ctr"/>
                <a:r>
                  <a:rPr lang="en-HK" sz="1200">
                    <a:cs typeface="Times New Roman"/>
                  </a:rPr>
                  <a:t>(</a:t>
                </a:r>
                <a:r>
                  <a:rPr lang="en-HK" sz="1200">
                    <a:highlight>
                      <a:srgbClr val="F7FDF9"/>
                    </a:highlight>
                    <a:cs typeface="Times New Roman"/>
                  </a:rPr>
                  <a:t>candidate models</a:t>
                </a:r>
                <a:r>
                  <a:rPr lang="en-HK" sz="1200">
                    <a:cs typeface="Times New Roman"/>
                  </a:rPr>
                  <a:t>)</a:t>
                </a:r>
              </a:p>
            </p:txBody>
          </p:sp>
          <p:sp>
            <p:nvSpPr>
              <p:cNvPr id="13" name="Rectangle 12">
                <a:extLst>
                  <a:ext uri="{FF2B5EF4-FFF2-40B4-BE49-F238E27FC236}">
                    <a16:creationId xmlns:a16="http://schemas.microsoft.com/office/drawing/2014/main" id="{2AF948C5-2851-21C3-C7D9-DC0D53508673}"/>
                  </a:ext>
                </a:extLst>
              </p:cNvPr>
              <p:cNvSpPr/>
              <p:nvPr/>
            </p:nvSpPr>
            <p:spPr>
              <a:xfrm>
                <a:off x="6055983" y="2364938"/>
                <a:ext cx="1338445" cy="1177636"/>
              </a:xfrm>
              <a:prstGeom prst="rect">
                <a:avLst/>
              </a:prstGeom>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HK" sz="1200" b="1">
                    <a:cs typeface="Times New Roman"/>
                  </a:rPr>
                  <a:t>Store embedding </a:t>
                </a:r>
                <a:r>
                  <a:rPr lang="en-HK" sz="1200">
                    <a:cs typeface="Times New Roman"/>
                  </a:rPr>
                  <a:t>in vector store</a:t>
                </a:r>
              </a:p>
            </p:txBody>
          </p:sp>
          <p:sp>
            <p:nvSpPr>
              <p:cNvPr id="14" name="TextBox 13">
                <a:extLst>
                  <a:ext uri="{FF2B5EF4-FFF2-40B4-BE49-F238E27FC236}">
                    <a16:creationId xmlns:a16="http://schemas.microsoft.com/office/drawing/2014/main" id="{D9EC5DF4-A739-32F6-C51F-0E7B43536664}"/>
                  </a:ext>
                </a:extLst>
              </p:cNvPr>
              <p:cNvSpPr txBox="1"/>
              <p:nvPr/>
            </p:nvSpPr>
            <p:spPr>
              <a:xfrm>
                <a:off x="382995" y="2630591"/>
                <a:ext cx="1306052" cy="646331"/>
              </a:xfrm>
              <a:prstGeom prst="rect">
                <a:avLst/>
              </a:prstGeom>
              <a:noFill/>
            </p:spPr>
            <p:txBody>
              <a:bodyPr wrap="square" lIns="91440" tIns="45720" rIns="91440" bIns="45720" anchor="t">
                <a:spAutoFit/>
              </a:bodyPr>
              <a:lstStyle/>
              <a:p>
                <a:r>
                  <a:rPr lang="en-HK" sz="1200" b="1">
                    <a:solidFill>
                      <a:schemeClr val="accent1">
                        <a:lumMod val="76000"/>
                      </a:schemeClr>
                    </a:solidFill>
                    <a:cs typeface="Times New Roman"/>
                  </a:rPr>
                  <a:t>1. Context Vector Embedding Construction</a:t>
                </a:r>
              </a:p>
            </p:txBody>
          </p:sp>
          <p:sp>
            <p:nvSpPr>
              <p:cNvPr id="16" name="TextBox 15">
                <a:extLst>
                  <a:ext uri="{FF2B5EF4-FFF2-40B4-BE49-F238E27FC236}">
                    <a16:creationId xmlns:a16="http://schemas.microsoft.com/office/drawing/2014/main" id="{51DCC669-7BCC-2BA2-A044-397EA36D1BA9}"/>
                  </a:ext>
                </a:extLst>
              </p:cNvPr>
              <p:cNvSpPr txBox="1"/>
              <p:nvPr/>
            </p:nvSpPr>
            <p:spPr>
              <a:xfrm>
                <a:off x="382995" y="4317064"/>
                <a:ext cx="1306052" cy="646331"/>
              </a:xfrm>
              <a:prstGeom prst="rect">
                <a:avLst/>
              </a:prstGeom>
              <a:noFill/>
            </p:spPr>
            <p:txBody>
              <a:bodyPr wrap="square" lIns="91440" tIns="45720" rIns="91440" bIns="45720" anchor="t">
                <a:spAutoFit/>
              </a:bodyPr>
              <a:lstStyle/>
              <a:p>
                <a:r>
                  <a:rPr lang="en-HK" sz="1200" b="1">
                    <a:solidFill>
                      <a:schemeClr val="accent4">
                        <a:lumMod val="76000"/>
                      </a:schemeClr>
                    </a:solidFill>
                    <a:cs typeface="Times New Roman"/>
                  </a:rPr>
                  <a:t>2. Generate Responses to Queries</a:t>
                </a:r>
              </a:p>
            </p:txBody>
          </p:sp>
          <p:sp>
            <p:nvSpPr>
              <p:cNvPr id="18" name="Rectangle 17">
                <a:extLst>
                  <a:ext uri="{FF2B5EF4-FFF2-40B4-BE49-F238E27FC236}">
                    <a16:creationId xmlns:a16="http://schemas.microsoft.com/office/drawing/2014/main" id="{C9C9BBB7-D04B-386F-CBBA-37747F26DE3D}"/>
                  </a:ext>
                </a:extLst>
              </p:cNvPr>
              <p:cNvSpPr/>
              <p:nvPr/>
            </p:nvSpPr>
            <p:spPr>
              <a:xfrm>
                <a:off x="1620307" y="3959078"/>
                <a:ext cx="1338445" cy="1177636"/>
              </a:xfrm>
              <a:prstGeom prst="rect">
                <a:avLst/>
              </a:prstGeom>
              <a:ln/>
            </p:spPr>
            <p:style>
              <a:lnRef idx="1">
                <a:schemeClr val="accent3"/>
              </a:lnRef>
              <a:fillRef idx="2">
                <a:schemeClr val="accent3"/>
              </a:fillRef>
              <a:effectRef idx="1">
                <a:schemeClr val="accent3"/>
              </a:effectRef>
              <a:fontRef idx="minor">
                <a:schemeClr val="dk1"/>
              </a:fontRef>
            </p:style>
            <p:txBody>
              <a:bodyPr lIns="36000" tIns="45720" rIns="36000" bIns="45720" rtlCol="0" anchor="ctr"/>
              <a:lstStyle/>
              <a:p>
                <a:pPr algn="ctr"/>
                <a:r>
                  <a:rPr lang="en-HK" sz="1200">
                    <a:cs typeface="Times New Roman"/>
                  </a:rPr>
                  <a:t>Retrieve embedding &amp;</a:t>
                </a:r>
                <a:r>
                  <a:rPr lang="en-HK" sz="1200" b="1">
                    <a:cs typeface="Times New Roman"/>
                  </a:rPr>
                  <a:t> load</a:t>
                </a:r>
                <a:r>
                  <a:rPr lang="en-HK" sz="1200">
                    <a:cs typeface="Times New Roman"/>
                  </a:rPr>
                  <a:t> </a:t>
                </a:r>
                <a:r>
                  <a:rPr lang="en-HK" sz="1200" b="1">
                    <a:cs typeface="Times New Roman"/>
                  </a:rPr>
                  <a:t>local</a:t>
                </a:r>
                <a:r>
                  <a:rPr lang="en-HK" sz="1200">
                    <a:cs typeface="Times New Roman"/>
                  </a:rPr>
                  <a:t> </a:t>
                </a:r>
                <a:r>
                  <a:rPr lang="en-HK" sz="1200" b="1">
                    <a:cs typeface="Times New Roman"/>
                  </a:rPr>
                  <a:t>LLM </a:t>
                </a:r>
                <a:r>
                  <a:rPr lang="en-HK" sz="1200">
                    <a:cs typeface="Times New Roman"/>
                  </a:rPr>
                  <a:t>(</a:t>
                </a:r>
                <a:r>
                  <a:rPr lang="en-HK" sz="1200">
                    <a:highlight>
                      <a:srgbClr val="F7FDF9"/>
                    </a:highlight>
                    <a:cs typeface="Times New Roman"/>
                  </a:rPr>
                  <a:t>candidate models</a:t>
                </a:r>
                <a:r>
                  <a:rPr lang="en-HK" sz="1200">
                    <a:cs typeface="Times New Roman"/>
                  </a:rPr>
                  <a:t>)</a:t>
                </a:r>
                <a:endParaRPr lang="en-US"/>
              </a:p>
            </p:txBody>
          </p:sp>
          <p:sp>
            <p:nvSpPr>
              <p:cNvPr id="21" name="Rectangle 20">
                <a:extLst>
                  <a:ext uri="{FF2B5EF4-FFF2-40B4-BE49-F238E27FC236}">
                    <a16:creationId xmlns:a16="http://schemas.microsoft.com/office/drawing/2014/main" id="{016B38AF-4D5E-0A53-45F0-1E270F341867}"/>
                  </a:ext>
                </a:extLst>
              </p:cNvPr>
              <p:cNvSpPr/>
              <p:nvPr/>
            </p:nvSpPr>
            <p:spPr>
              <a:xfrm>
                <a:off x="3097285" y="3959078"/>
                <a:ext cx="1338445" cy="1177636"/>
              </a:xfrm>
              <a:prstGeom prst="rect">
                <a:avLst/>
              </a:prstGeom>
              <a:ln/>
            </p:spPr>
            <p:style>
              <a:lnRef idx="1">
                <a:schemeClr val="accent3"/>
              </a:lnRef>
              <a:fillRef idx="2">
                <a:schemeClr val="accent3"/>
              </a:fillRef>
              <a:effectRef idx="1">
                <a:schemeClr val="accent3"/>
              </a:effectRef>
              <a:fontRef idx="minor">
                <a:schemeClr val="dk1"/>
              </a:fontRef>
            </p:style>
            <p:txBody>
              <a:bodyPr lIns="18000" tIns="45720" rIns="18000" bIns="45720" rtlCol="0" anchor="ctr"/>
              <a:lstStyle/>
              <a:p>
                <a:pPr algn="ctr"/>
                <a:r>
                  <a:rPr lang="en-HK" sz="1200" b="1">
                    <a:cs typeface="Times New Roman"/>
                  </a:rPr>
                  <a:t>Provide context</a:t>
                </a:r>
                <a:r>
                  <a:rPr lang="en-HK" sz="1200">
                    <a:cs typeface="Times New Roman"/>
                  </a:rPr>
                  <a:t> and info type</a:t>
                </a:r>
                <a:r>
                  <a:rPr lang="en-HK" sz="1200" b="1">
                    <a:cs typeface="Times New Roman"/>
                  </a:rPr>
                  <a:t> specific queries</a:t>
                </a:r>
                <a:r>
                  <a:rPr lang="en-HK" sz="1200">
                    <a:cs typeface="Times New Roman"/>
                  </a:rPr>
                  <a:t> </a:t>
                </a:r>
                <a:r>
                  <a:rPr lang="en-HK" sz="1000">
                    <a:cs typeface="Times New Roman"/>
                  </a:rPr>
                  <a:t>(text, number, date, Boolean and multiple choice)</a:t>
                </a:r>
                <a:endParaRPr lang="en-HK" sz="900">
                  <a:cs typeface="Times New Roman"/>
                </a:endParaRPr>
              </a:p>
            </p:txBody>
          </p:sp>
          <p:sp>
            <p:nvSpPr>
              <p:cNvPr id="26" name="Rectangle 25">
                <a:extLst>
                  <a:ext uri="{FF2B5EF4-FFF2-40B4-BE49-F238E27FC236}">
                    <a16:creationId xmlns:a16="http://schemas.microsoft.com/office/drawing/2014/main" id="{DA9B1A27-FEFF-4CCC-14D6-3EFDAFCD98A0}"/>
                  </a:ext>
                </a:extLst>
              </p:cNvPr>
              <p:cNvSpPr/>
              <p:nvPr/>
            </p:nvSpPr>
            <p:spPr>
              <a:xfrm>
                <a:off x="4574262" y="3959078"/>
                <a:ext cx="1338445" cy="11776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HK" sz="1200">
                    <a:cs typeface="Times New Roman" panose="02020603050405020304" pitchFamily="18" charset="0"/>
                  </a:rPr>
                  <a:t>If type is multiple choice, load </a:t>
                </a:r>
                <a:r>
                  <a:rPr lang="en-HK" sz="1200" b="1">
                    <a:cs typeface="Times New Roman" panose="02020603050405020304" pitchFamily="18" charset="0"/>
                  </a:rPr>
                  <a:t>choices and rules</a:t>
                </a:r>
              </a:p>
            </p:txBody>
          </p:sp>
          <p:sp>
            <p:nvSpPr>
              <p:cNvPr id="29" name="Rectangle 28">
                <a:extLst>
                  <a:ext uri="{FF2B5EF4-FFF2-40B4-BE49-F238E27FC236}">
                    <a16:creationId xmlns:a16="http://schemas.microsoft.com/office/drawing/2014/main" id="{ABBB8B10-B618-B4F8-DEE8-F00E01B08F19}"/>
                  </a:ext>
                </a:extLst>
              </p:cNvPr>
              <p:cNvSpPr/>
              <p:nvPr/>
            </p:nvSpPr>
            <p:spPr>
              <a:xfrm>
                <a:off x="6055983" y="3959078"/>
                <a:ext cx="1338445" cy="1177636"/>
              </a:xfrm>
              <a:prstGeom prst="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1200" b="1">
                    <a:cs typeface="Times New Roman"/>
                  </a:rPr>
                  <a:t>Store the LLM responses </a:t>
                </a:r>
                <a:r>
                  <a:rPr lang="en-US" sz="1200">
                    <a:cs typeface="Times New Roman"/>
                  </a:rPr>
                  <a:t>in a </a:t>
                </a:r>
                <a:endParaRPr lang="en-HK" sz="1200">
                  <a:cs typeface="Times New Roman"/>
                </a:endParaRPr>
              </a:p>
              <a:p>
                <a:pPr algn="ctr"/>
                <a:r>
                  <a:rPr lang="en-US" sz="1200">
                    <a:cs typeface="Times New Roman"/>
                  </a:rPr>
                  <a:t>CSV file</a:t>
                </a:r>
                <a:endParaRPr lang="en-HK" sz="1200">
                  <a:cs typeface="Times New Roman"/>
                </a:endParaRPr>
              </a:p>
            </p:txBody>
          </p:sp>
          <p:sp>
            <p:nvSpPr>
              <p:cNvPr id="32" name="TextBox 31">
                <a:extLst>
                  <a:ext uri="{FF2B5EF4-FFF2-40B4-BE49-F238E27FC236}">
                    <a16:creationId xmlns:a16="http://schemas.microsoft.com/office/drawing/2014/main" id="{EB539328-B89C-ECFC-D32E-FC581DCA8251}"/>
                  </a:ext>
                </a:extLst>
              </p:cNvPr>
              <p:cNvSpPr txBox="1"/>
              <p:nvPr/>
            </p:nvSpPr>
            <p:spPr>
              <a:xfrm>
                <a:off x="382995" y="5823498"/>
                <a:ext cx="1306052" cy="646331"/>
              </a:xfrm>
              <a:prstGeom prst="rect">
                <a:avLst/>
              </a:prstGeom>
              <a:noFill/>
            </p:spPr>
            <p:txBody>
              <a:bodyPr wrap="square" lIns="91440" tIns="45720" rIns="91440" bIns="45720" anchor="t">
                <a:spAutoFit/>
              </a:bodyPr>
              <a:lstStyle/>
              <a:p>
                <a:r>
                  <a:rPr lang="en-HK" sz="1200" b="1">
                    <a:solidFill>
                      <a:schemeClr val="accent6">
                        <a:lumMod val="76000"/>
                      </a:schemeClr>
                    </a:solidFill>
                    <a:cs typeface="Times New Roman"/>
                  </a:rPr>
                  <a:t>3. Clean the Responses &amp; Perform Analysis</a:t>
                </a:r>
              </a:p>
            </p:txBody>
          </p:sp>
          <p:cxnSp>
            <p:nvCxnSpPr>
              <p:cNvPr id="39" name="Connector: Elbow 38">
                <a:extLst>
                  <a:ext uri="{FF2B5EF4-FFF2-40B4-BE49-F238E27FC236}">
                    <a16:creationId xmlns:a16="http://schemas.microsoft.com/office/drawing/2014/main" id="{09B58688-BBDF-5D99-8E1D-681D3B98DA42}"/>
                  </a:ext>
                </a:extLst>
              </p:cNvPr>
              <p:cNvCxnSpPr>
                <a:cxnSpLocks/>
                <a:stCxn id="13" idx="2"/>
                <a:endCxn id="18" idx="0"/>
              </p:cNvCxnSpPr>
              <p:nvPr/>
            </p:nvCxnSpPr>
            <p:spPr>
              <a:xfrm rot="5400000">
                <a:off x="4299116" y="1532988"/>
                <a:ext cx="416504" cy="4435676"/>
              </a:xfrm>
              <a:prstGeom prst="bent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C320F545-3EBD-56D9-D740-F9623C880AD2}"/>
                  </a:ext>
                </a:extLst>
              </p:cNvPr>
              <p:cNvSpPr/>
              <p:nvPr/>
            </p:nvSpPr>
            <p:spPr>
              <a:xfrm>
                <a:off x="1620307" y="5557845"/>
                <a:ext cx="1338445" cy="1177636"/>
              </a:xfrm>
              <a:prstGeom prst="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ctr"/>
                <a:r>
                  <a:rPr lang="en-HK" sz="1200" b="1">
                    <a:cs typeface="Times New Roman"/>
                  </a:rPr>
                  <a:t>Clean the LLM responses</a:t>
                </a:r>
              </a:p>
            </p:txBody>
          </p:sp>
          <p:sp>
            <p:nvSpPr>
              <p:cNvPr id="37" name="Rectangle 36">
                <a:extLst>
                  <a:ext uri="{FF2B5EF4-FFF2-40B4-BE49-F238E27FC236}">
                    <a16:creationId xmlns:a16="http://schemas.microsoft.com/office/drawing/2014/main" id="{729D2F36-72F6-F940-FC75-0B7D935026FF}"/>
                  </a:ext>
                </a:extLst>
              </p:cNvPr>
              <p:cNvSpPr/>
              <p:nvPr/>
            </p:nvSpPr>
            <p:spPr>
              <a:xfrm>
                <a:off x="3102027" y="5557845"/>
                <a:ext cx="1338445" cy="1177636"/>
              </a:xfrm>
              <a:prstGeom prst="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ctr"/>
                <a:r>
                  <a:rPr lang="en-HK" sz="1200">
                    <a:cs typeface="Times New Roman"/>
                  </a:rPr>
                  <a:t>Conduct </a:t>
                </a:r>
                <a:r>
                  <a:rPr lang="en-HK" sz="1200" b="1">
                    <a:cs typeface="Times New Roman"/>
                  </a:rPr>
                  <a:t>performance comparison</a:t>
                </a:r>
                <a:endParaRPr lang="en-HK" sz="1200">
                  <a:cs typeface="Times New Roman"/>
                </a:endParaRPr>
              </a:p>
            </p:txBody>
          </p:sp>
          <p:cxnSp>
            <p:nvCxnSpPr>
              <p:cNvPr id="40" name="Connector: Elbow 39">
                <a:extLst>
                  <a:ext uri="{FF2B5EF4-FFF2-40B4-BE49-F238E27FC236}">
                    <a16:creationId xmlns:a16="http://schemas.microsoft.com/office/drawing/2014/main" id="{95C32831-09A7-6336-7B8D-C7E2A39FB49E}"/>
                  </a:ext>
                </a:extLst>
              </p:cNvPr>
              <p:cNvCxnSpPr>
                <a:cxnSpLocks/>
                <a:stCxn id="29" idx="2"/>
              </p:cNvCxnSpPr>
              <p:nvPr/>
            </p:nvCxnSpPr>
            <p:spPr>
              <a:xfrm rot="5400000">
                <a:off x="4299116" y="3127128"/>
                <a:ext cx="416504" cy="4435675"/>
              </a:xfrm>
              <a:prstGeom prst="bentConnector3">
                <a:avLst>
                  <a:gd name="adj1" fmla="val 50000"/>
                </a:avLst>
              </a:prstGeom>
              <a:ln>
                <a:solidFill>
                  <a:schemeClr val="tx2">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BCDABCE-6DB0-6CDF-B7DD-93ED94425621}"/>
                  </a:ext>
                </a:extLst>
              </p:cNvPr>
              <p:cNvCxnSpPr>
                <a:cxnSpLocks/>
                <a:stCxn id="8" idx="3"/>
                <a:endCxn id="9" idx="1"/>
              </p:cNvCxnSpPr>
              <p:nvPr/>
            </p:nvCxnSpPr>
            <p:spPr>
              <a:xfrm>
                <a:off x="2958752" y="2953756"/>
                <a:ext cx="140114"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F2997C1-5411-222F-2447-5AA346E5DA86}"/>
                  </a:ext>
                </a:extLst>
              </p:cNvPr>
              <p:cNvCxnSpPr>
                <a:cxnSpLocks/>
                <a:stCxn id="9" idx="3"/>
                <a:endCxn id="10" idx="1"/>
              </p:cNvCxnSpPr>
              <p:nvPr/>
            </p:nvCxnSpPr>
            <p:spPr>
              <a:xfrm>
                <a:off x="4437311" y="2953756"/>
                <a:ext cx="140113"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C10EA93-B08C-DBEC-8CC5-B61723AB19AA}"/>
                  </a:ext>
                </a:extLst>
              </p:cNvPr>
              <p:cNvCxnSpPr>
                <a:cxnSpLocks/>
                <a:stCxn id="10" idx="3"/>
                <a:endCxn id="13" idx="1"/>
              </p:cNvCxnSpPr>
              <p:nvPr/>
            </p:nvCxnSpPr>
            <p:spPr>
              <a:xfrm>
                <a:off x="5915869" y="2953756"/>
                <a:ext cx="140114"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0486F2F-9109-AF24-7F39-43E5839F3F84}"/>
                  </a:ext>
                </a:extLst>
              </p:cNvPr>
              <p:cNvCxnSpPr>
                <a:cxnSpLocks/>
                <a:stCxn id="18" idx="3"/>
                <a:endCxn id="21" idx="1"/>
              </p:cNvCxnSpPr>
              <p:nvPr/>
            </p:nvCxnSpPr>
            <p:spPr>
              <a:xfrm>
                <a:off x="2958752" y="4547896"/>
                <a:ext cx="138533" cy="0"/>
              </a:xfrm>
              <a:prstGeom prst="straightConnector1">
                <a:avLst/>
              </a:prstGeom>
              <a:ln>
                <a:solidFill>
                  <a:schemeClr val="tx2">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B97D003-2903-B990-3524-B5887C9563AE}"/>
                  </a:ext>
                </a:extLst>
              </p:cNvPr>
              <p:cNvCxnSpPr>
                <a:cxnSpLocks/>
                <a:stCxn id="21" idx="3"/>
                <a:endCxn id="26" idx="1"/>
              </p:cNvCxnSpPr>
              <p:nvPr/>
            </p:nvCxnSpPr>
            <p:spPr>
              <a:xfrm>
                <a:off x="4435730" y="4547896"/>
                <a:ext cx="138532" cy="0"/>
              </a:xfrm>
              <a:prstGeom prst="straightConnector1">
                <a:avLst/>
              </a:prstGeom>
              <a:ln>
                <a:solidFill>
                  <a:schemeClr val="tx2">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5EF64C5-B337-5598-0C73-1EFD2FA28882}"/>
                  </a:ext>
                </a:extLst>
              </p:cNvPr>
              <p:cNvCxnSpPr>
                <a:cxnSpLocks/>
                <a:stCxn id="26" idx="3"/>
                <a:endCxn id="29" idx="1"/>
              </p:cNvCxnSpPr>
              <p:nvPr/>
            </p:nvCxnSpPr>
            <p:spPr>
              <a:xfrm>
                <a:off x="5912708" y="4547896"/>
                <a:ext cx="143275" cy="0"/>
              </a:xfrm>
              <a:prstGeom prst="straightConnector1">
                <a:avLst/>
              </a:prstGeom>
              <a:ln>
                <a:solidFill>
                  <a:schemeClr val="tx2">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C968C336-1111-89D5-A480-0CBF0E3620DE}"/>
                  </a:ext>
                </a:extLst>
              </p:cNvPr>
              <p:cNvCxnSpPr>
                <a:cxnSpLocks/>
                <a:stCxn id="36" idx="3"/>
                <a:endCxn id="37" idx="1"/>
              </p:cNvCxnSpPr>
              <p:nvPr/>
            </p:nvCxnSpPr>
            <p:spPr>
              <a:xfrm>
                <a:off x="2958752" y="6146663"/>
                <a:ext cx="143275" cy="0"/>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60BB770C-5852-AF67-E008-35C9B8807C72}"/>
                  </a:ext>
                </a:extLst>
              </p:cNvPr>
              <p:cNvCxnSpPr>
                <a:cxnSpLocks/>
                <a:stCxn id="37" idx="3"/>
                <a:endCxn id="69" idx="1"/>
              </p:cNvCxnSpPr>
              <p:nvPr/>
            </p:nvCxnSpPr>
            <p:spPr>
              <a:xfrm>
                <a:off x="4440472" y="6146663"/>
                <a:ext cx="141635" cy="0"/>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EBB54E38-B447-85AA-4A51-4E089449678C}"/>
                  </a:ext>
                </a:extLst>
              </p:cNvPr>
              <p:cNvSpPr/>
              <p:nvPr/>
            </p:nvSpPr>
            <p:spPr>
              <a:xfrm>
                <a:off x="4582107" y="5557845"/>
                <a:ext cx="1338445" cy="1177636"/>
              </a:xfrm>
              <a:prstGeom prst="rect">
                <a:avLst/>
              </a:prstGeom>
              <a:ln/>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ctr"/>
                <a:r>
                  <a:rPr lang="en-HK" sz="1200" b="1">
                    <a:cs typeface="Times New Roman"/>
                  </a:rPr>
                  <a:t>Select</a:t>
                </a:r>
                <a:r>
                  <a:rPr lang="en-HK" sz="1200">
                    <a:cs typeface="Times New Roman"/>
                  </a:rPr>
                  <a:t> </a:t>
                </a:r>
                <a:r>
                  <a:rPr lang="en-HK" sz="1200" b="1">
                    <a:ea typeface="Calibri"/>
                    <a:cs typeface="Calibri"/>
                  </a:rPr>
                  <a:t>model</a:t>
                </a:r>
                <a:r>
                  <a:rPr lang="en-HK" sz="1200">
                    <a:ea typeface="Calibri"/>
                    <a:cs typeface="Calibri"/>
                  </a:rPr>
                  <a:t> that is the </a:t>
                </a:r>
                <a:r>
                  <a:rPr lang="en-HK" sz="1200">
                    <a:cs typeface="Times New Roman"/>
                  </a:rPr>
                  <a:t>most appropriate </a:t>
                </a:r>
              </a:p>
            </p:txBody>
          </p:sp>
          <p:pic>
            <p:nvPicPr>
              <p:cNvPr id="73" name="Picture 72">
                <a:extLst>
                  <a:ext uri="{FF2B5EF4-FFF2-40B4-BE49-F238E27FC236}">
                    <a16:creationId xmlns:a16="http://schemas.microsoft.com/office/drawing/2014/main" id="{F87A76C4-B837-6E58-7C29-1AACC67F9D2C}"/>
                  </a:ext>
                </a:extLst>
              </p:cNvPr>
              <p:cNvPicPr>
                <a:picLocks noChangeAspect="1"/>
              </p:cNvPicPr>
              <p:nvPr/>
            </p:nvPicPr>
            <p:blipFill>
              <a:blip r:embed="rId6"/>
              <a:stretch>
                <a:fillRect/>
              </a:stretch>
            </p:blipFill>
            <p:spPr>
              <a:xfrm>
                <a:off x="3298278" y="3191519"/>
                <a:ext cx="939620" cy="148273"/>
              </a:xfrm>
              <a:prstGeom prst="rect">
                <a:avLst/>
              </a:prstGeom>
            </p:spPr>
          </p:pic>
          <p:pic>
            <p:nvPicPr>
              <p:cNvPr id="74" name="Picture 73">
                <a:extLst>
                  <a:ext uri="{FF2B5EF4-FFF2-40B4-BE49-F238E27FC236}">
                    <a16:creationId xmlns:a16="http://schemas.microsoft.com/office/drawing/2014/main" id="{7B3896A4-0FC5-AA3C-97B0-792119ECBCD2}"/>
                  </a:ext>
                </a:extLst>
              </p:cNvPr>
              <p:cNvPicPr>
                <a:picLocks noChangeAspect="1"/>
              </p:cNvPicPr>
              <p:nvPr/>
            </p:nvPicPr>
            <p:blipFill>
              <a:blip r:embed="rId7"/>
              <a:stretch>
                <a:fillRect/>
              </a:stretch>
            </p:blipFill>
            <p:spPr>
              <a:xfrm>
                <a:off x="5007515" y="3282857"/>
                <a:ext cx="478262" cy="131857"/>
              </a:xfrm>
              <a:prstGeom prst="rect">
                <a:avLst/>
              </a:prstGeom>
            </p:spPr>
          </p:pic>
          <p:pic>
            <p:nvPicPr>
              <p:cNvPr id="75" name="Picture 74">
                <a:extLst>
                  <a:ext uri="{FF2B5EF4-FFF2-40B4-BE49-F238E27FC236}">
                    <a16:creationId xmlns:a16="http://schemas.microsoft.com/office/drawing/2014/main" id="{8C57EB1E-E182-6EAD-131E-EC65F8196584}"/>
                  </a:ext>
                </a:extLst>
              </p:cNvPr>
              <p:cNvPicPr>
                <a:picLocks noChangeAspect="1"/>
              </p:cNvPicPr>
              <p:nvPr/>
            </p:nvPicPr>
            <p:blipFill>
              <a:blip r:embed="rId8"/>
              <a:stretch>
                <a:fillRect/>
              </a:stretch>
            </p:blipFill>
            <p:spPr>
              <a:xfrm>
                <a:off x="6381986" y="3202655"/>
                <a:ext cx="686438" cy="126000"/>
              </a:xfrm>
              <a:prstGeom prst="rect">
                <a:avLst/>
              </a:prstGeom>
            </p:spPr>
          </p:pic>
        </p:grpSp>
        <p:pic>
          <p:nvPicPr>
            <p:cNvPr id="7" name="Picture 6">
              <a:extLst>
                <a:ext uri="{FF2B5EF4-FFF2-40B4-BE49-F238E27FC236}">
                  <a16:creationId xmlns:a16="http://schemas.microsoft.com/office/drawing/2014/main" id="{13D0C5ED-2F1F-33BF-A7C2-DF2FAA6AF9DA}"/>
                </a:ext>
              </a:extLst>
            </p:cNvPr>
            <p:cNvPicPr>
              <a:picLocks noChangeAspect="1"/>
            </p:cNvPicPr>
            <p:nvPr/>
          </p:nvPicPr>
          <p:blipFill>
            <a:blip r:embed="rId7"/>
            <a:stretch>
              <a:fillRect/>
            </a:stretch>
          </p:blipFill>
          <p:spPr>
            <a:xfrm>
              <a:off x="2056436" y="4874074"/>
              <a:ext cx="478262" cy="131857"/>
            </a:xfrm>
            <a:prstGeom prst="rect">
              <a:avLst/>
            </a:prstGeom>
          </p:spPr>
        </p:pic>
      </p:grpSp>
    </p:spTree>
    <p:extLst>
      <p:ext uri="{BB962C8B-B14F-4D97-AF65-F5344CB8AC3E}">
        <p14:creationId xmlns:p14="http://schemas.microsoft.com/office/powerpoint/2010/main" val="143879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F54C-C1C6-FB03-A17A-0A649FFEE3B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F0F6505-4BBE-03C0-2E24-5A7835172C16}"/>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A26EC-82F6-B391-8D8B-9AA13F2C5016}"/>
              </a:ext>
            </a:extLst>
          </p:cNvPr>
          <p:cNvSpPr>
            <a:spLocks noGrp="1"/>
          </p:cNvSpPr>
          <p:nvPr>
            <p:ph type="title"/>
          </p:nvPr>
        </p:nvSpPr>
        <p:spPr>
          <a:xfrm>
            <a:off x="600821" y="124405"/>
            <a:ext cx="11299079" cy="611614"/>
          </a:xfrm>
        </p:spPr>
        <p:txBody>
          <a:bodyPr/>
          <a:lstStyle/>
          <a:p>
            <a:pPr algn="ctr"/>
            <a:r>
              <a:rPr lang="en-US" sz="2000">
                <a:latin typeface="+mn-lt"/>
              </a:rPr>
              <a:t>LLM-RAG-based Functions (Input Assistant and LLM Advisor)</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BA325B77-E090-3419-C367-0C18BDC5D46E}"/>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2785DDF-E0AF-694E-FE60-11E23DC53199}"/>
              </a:ext>
            </a:extLst>
          </p:cNvPr>
          <p:cNvGraphicFramePr>
            <a:graphicFrameLocks noGrp="1"/>
          </p:cNvGraphicFramePr>
          <p:nvPr>
            <p:extLst>
              <p:ext uri="{D42A27DB-BD31-4B8C-83A1-F6EECF244321}">
                <p14:modId xmlns:p14="http://schemas.microsoft.com/office/powerpoint/2010/main" val="2260005698"/>
              </p:ext>
            </p:extLst>
          </p:nvPr>
        </p:nvGraphicFramePr>
        <p:xfrm>
          <a:off x="537477" y="1138708"/>
          <a:ext cx="11117046" cy="5212080"/>
        </p:xfrm>
        <a:graphic>
          <a:graphicData uri="http://schemas.openxmlformats.org/drawingml/2006/table">
            <a:tbl>
              <a:tblPr firstRow="1" bandRow="1">
                <a:tableStyleId>{0E3FDE45-AF77-4B5C-9715-49D594BDF05E}</a:tableStyleId>
              </a:tblPr>
              <a:tblGrid>
                <a:gridCol w="2434323">
                  <a:extLst>
                    <a:ext uri="{9D8B030D-6E8A-4147-A177-3AD203B41FA5}">
                      <a16:colId xmlns:a16="http://schemas.microsoft.com/office/drawing/2014/main" val="604945573"/>
                    </a:ext>
                  </a:extLst>
                </a:gridCol>
                <a:gridCol w="8682723">
                  <a:extLst>
                    <a:ext uri="{9D8B030D-6E8A-4147-A177-3AD203B41FA5}">
                      <a16:colId xmlns:a16="http://schemas.microsoft.com/office/drawing/2014/main" val="340081433"/>
                    </a:ext>
                  </a:extLst>
                </a:gridCol>
              </a:tblGrid>
              <a:tr h="364278">
                <a:tc>
                  <a:txBody>
                    <a:bodyPr/>
                    <a:lstStyle/>
                    <a:p>
                      <a:r>
                        <a:rPr lang="en-GB" sz="1800">
                          <a:solidFill>
                            <a:srgbClr val="17406D"/>
                          </a:solidFill>
                        </a:rPr>
                        <a:t>Performance Metric</a:t>
                      </a:r>
                      <a:endParaRPr lang="en-GB" sz="1800">
                        <a:solidFill>
                          <a:srgbClr val="17406D"/>
                        </a:solidFill>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r>
                        <a:rPr lang="en-GB" sz="1800">
                          <a:solidFill>
                            <a:srgbClr val="17406D"/>
                          </a:solidFill>
                        </a:rPr>
                        <a:t>Evaluation Method</a:t>
                      </a:r>
                      <a:endParaRPr lang="en-GB" sz="1800">
                        <a:solidFill>
                          <a:srgbClr val="17406D"/>
                        </a:solidFill>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1183223889"/>
                  </a:ext>
                </a:extLst>
              </a:tr>
              <a:tr h="653747">
                <a:tc>
                  <a:txBody>
                    <a:bodyPr/>
                    <a:lstStyle/>
                    <a:p>
                      <a:r>
                        <a:rPr lang="en-GB" sz="1800" b="1">
                          <a:solidFill>
                            <a:srgbClr val="17406D"/>
                          </a:solidFill>
                        </a:rPr>
                        <a:t>Processing Time</a:t>
                      </a:r>
                      <a:endParaRPr lang="en-GB" sz="1800" b="1">
                        <a:solidFill>
                          <a:srgbClr val="17406D"/>
                        </a:solidFill>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solidFill>
                      <a:schemeClr val="bg1"/>
                    </a:solidFill>
                  </a:tcPr>
                </a:tc>
                <a:tc rowSpan="2">
                  <a:txBody>
                    <a:bodyPr/>
                    <a:lstStyle/>
                    <a:p>
                      <a:pPr marL="285750" indent="-285750">
                        <a:buFont typeface="Wingdings" panose="05000000000000000000" pitchFamily="2" charset="2"/>
                        <a:buChar char="§"/>
                      </a:pPr>
                      <a:r>
                        <a:rPr lang="en-GB" sz="1800"/>
                        <a:t>LLM-RAGs were provided </a:t>
                      </a:r>
                      <a:r>
                        <a:rPr lang="en-GB" sz="1800" b="1"/>
                        <a:t>100 pdf reports</a:t>
                      </a:r>
                      <a:r>
                        <a:rPr lang="en-GB" sz="1800"/>
                        <a:t> derived from real-world incidents [1][2] and evaluated using </a:t>
                      </a:r>
                      <a:r>
                        <a:rPr lang="en-GB" sz="1800" b="1"/>
                        <a:t>700 data extraction queries</a:t>
                      </a:r>
                      <a:r>
                        <a:rPr lang="en-GB" sz="1800"/>
                        <a:t>, with </a:t>
                      </a:r>
                      <a:r>
                        <a:rPr lang="en-GB" sz="1800" b="0"/>
                        <a:t>7 queries per report</a:t>
                      </a:r>
                      <a:r>
                        <a:rPr lang="en-GB" sz="1800"/>
                        <a:t>. </a:t>
                      </a:r>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3924803992"/>
                  </a:ext>
                </a:extLst>
              </a:tr>
              <a:tr h="1301315">
                <a:tc>
                  <a:txBody>
                    <a:bodyPr/>
                    <a:lstStyle/>
                    <a:p>
                      <a:r>
                        <a:rPr lang="en-GB" sz="1800" b="1">
                          <a:solidFill>
                            <a:srgbClr val="17406D"/>
                          </a:solidFill>
                        </a:rPr>
                        <a:t>Extraction Accuracy</a:t>
                      </a:r>
                      <a:endParaRPr lang="en-GB" sz="1800" b="1">
                        <a:solidFill>
                          <a:srgbClr val="17406D"/>
                        </a:solidFill>
                        <a:latin typeface="+mn-lt"/>
                        <a:cs typeface="Times New Roman" panose="02020603050405020304" pitchFamily="18" charset="0"/>
                      </a:endParaRPr>
                    </a:p>
                  </a:txBody>
                  <a:tcPr>
                    <a:lnB w="28575" cap="flat" cmpd="sng" algn="ctr">
                      <a:solidFill>
                        <a:srgbClr val="507194"/>
                      </a:solidFill>
                      <a:prstDash val="solid"/>
                      <a:round/>
                      <a:headEnd type="none" w="med" len="med"/>
                      <a:tailEnd type="none" w="med" len="med"/>
                    </a:lnB>
                    <a:solidFill>
                      <a:schemeClr val="bg1"/>
                    </a:solidFill>
                  </a:tcPr>
                </a:tc>
                <a:tc vMerge="1">
                  <a:txBody>
                    <a:bodyPr/>
                    <a:lstStyle/>
                    <a:p>
                      <a:endParaRPr lang="en-GB"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718670"/>
                  </a:ext>
                </a:extLst>
              </a:tr>
              <a:tr h="2754860">
                <a:tc>
                  <a:txBody>
                    <a:bodyPr/>
                    <a:lstStyle/>
                    <a:p>
                      <a:r>
                        <a:rPr lang="en-GB" sz="1800" b="1">
                          <a:solidFill>
                            <a:srgbClr val="17406D"/>
                          </a:solidFill>
                        </a:rPr>
                        <a:t>Generation Relevancy</a:t>
                      </a:r>
                      <a:endParaRPr lang="en-GB" sz="1800" b="1">
                        <a:solidFill>
                          <a:srgbClr val="17406D"/>
                        </a:solidFill>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marL="285750" indent="-285750">
                        <a:buFont typeface="Wingdings" panose="05000000000000000000" pitchFamily="2" charset="2"/>
                        <a:buChar char="§"/>
                      </a:pPr>
                      <a:r>
                        <a:rPr lang="en-GB" sz="1800"/>
                        <a:t>LLM-RAGs were provided </a:t>
                      </a:r>
                      <a:r>
                        <a:rPr lang="en-GB" sz="1800" b="1"/>
                        <a:t>a guidance document</a:t>
                      </a:r>
                      <a:r>
                        <a:rPr lang="en-GB" sz="1800"/>
                        <a:t> and evaluated using </a:t>
                      </a:r>
                      <a:r>
                        <a:rPr lang="en-GB" sz="1800" b="1"/>
                        <a:t>100 guidance enquiry queries </a:t>
                      </a:r>
                      <a:r>
                        <a:rPr lang="en-GB" sz="1800" b="0"/>
                        <a:t>and </a:t>
                      </a:r>
                      <a:r>
                        <a:rPr lang="en-GB" sz="1800"/>
                        <a:t>comparing the responses to expected responses generated with a large LLM (Grok 3, 2.7T parameters) and verified by human.</a:t>
                      </a:r>
                    </a:p>
                    <a:p>
                      <a:pPr marL="285750" indent="-285750">
                        <a:buFont typeface="Wingdings" panose="05000000000000000000" pitchFamily="2" charset="2"/>
                        <a:buChar char="§"/>
                      </a:pPr>
                      <a:r>
                        <a:rPr lang="en-GB" sz="1800"/>
                        <a:t>The responses were converted into </a:t>
                      </a:r>
                      <a:r>
                        <a:rPr lang="en-GB" sz="1800" b="1"/>
                        <a:t>embeddings</a:t>
                      </a:r>
                      <a:r>
                        <a:rPr lang="en-GB" sz="1800"/>
                        <a:t> using a </a:t>
                      </a:r>
                      <a:r>
                        <a:rPr lang="en-GB" sz="1800" b="0"/>
                        <a:t>sentence transformer</a:t>
                      </a:r>
                      <a:r>
                        <a:rPr lang="en-GB" sz="1800" b="1"/>
                        <a:t> </a:t>
                      </a:r>
                      <a:r>
                        <a:rPr lang="en-GB" sz="1800"/>
                        <a:t>(all-MiniLM-L6-v2) [3] and compared using </a:t>
                      </a:r>
                      <a:r>
                        <a:rPr lang="en-GB" sz="1800" b="1"/>
                        <a:t>cosine similarity </a:t>
                      </a:r>
                      <a:r>
                        <a:rPr lang="en-GB" sz="1800"/>
                        <a:t>[4].</a:t>
                      </a:r>
                    </a:p>
                    <a:p>
                      <a:pPr marL="285750" lvl="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285750" indent="-285750">
                        <a:buFont typeface="Wingdings" panose="05000000000000000000" pitchFamily="2" charset="2"/>
                        <a:buChar char="v"/>
                      </a:pPr>
                      <a:endParaRPr lang="en-GB" sz="1800"/>
                    </a:p>
                    <a:p>
                      <a:pPr marL="0" indent="0">
                        <a:buFont typeface="Wingdings" panose="05000000000000000000" pitchFamily="2" charset="2"/>
                        <a:buNone/>
                      </a:pPr>
                      <a:endParaRPr lang="en-GB" sz="1800">
                        <a:latin typeface="+mn-lt"/>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3558894984"/>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B43951F-8E8D-5EDA-E600-AD6B720D2533}"/>
                  </a:ext>
                </a:extLst>
              </p:cNvPr>
              <p:cNvSpPr txBox="1"/>
              <p:nvPr/>
            </p:nvSpPr>
            <p:spPr>
              <a:xfrm>
                <a:off x="3059204" y="2843254"/>
                <a:ext cx="8718819" cy="601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sz="1600" smtClean="0">
                          <a:latin typeface="Cambria Math" panose="02040503050406030204" pitchFamily="18" charset="0"/>
                        </a:rPr>
                        <m:t>A</m:t>
                      </m:r>
                      <m:r>
                        <m:rPr>
                          <m:sty m:val="p"/>
                        </m:rPr>
                        <a:rPr lang="en-GB" sz="1600">
                          <a:latin typeface="Cambria Math" panose="02040503050406030204" pitchFamily="18" charset="0"/>
                        </a:rPr>
                        <m:t>verage</m:t>
                      </m:r>
                      <m:r>
                        <a:rPr lang="en-GB" sz="1600">
                          <a:latin typeface="Cambria Math" panose="02040503050406030204" pitchFamily="18" charset="0"/>
                        </a:rPr>
                        <m:t> </m:t>
                      </m:r>
                      <m:r>
                        <m:rPr>
                          <m:sty m:val="p"/>
                        </m:rPr>
                        <a:rPr lang="en-GB" sz="1600">
                          <a:latin typeface="Cambria Math" panose="02040503050406030204" pitchFamily="18" charset="0"/>
                        </a:rPr>
                        <m:t>Extraction</m:t>
                      </m:r>
                      <m:r>
                        <a:rPr lang="en-GB" sz="1600">
                          <a:latin typeface="Cambria Math" panose="02040503050406030204" pitchFamily="18" charset="0"/>
                        </a:rPr>
                        <m:t> </m:t>
                      </m:r>
                      <m:r>
                        <m:rPr>
                          <m:sty m:val="p"/>
                        </m:rPr>
                        <a:rPr lang="en-GB" sz="1600">
                          <a:latin typeface="Cambria Math" panose="02040503050406030204" pitchFamily="18" charset="0"/>
                        </a:rPr>
                        <m:t>Accuracy</m:t>
                      </m:r>
                      <m:r>
                        <a:rPr lang="en-GB" sz="1600">
                          <a:latin typeface="Cambria Math" panose="02040503050406030204" pitchFamily="18" charset="0"/>
                        </a:rPr>
                        <m:t>= </m:t>
                      </m:r>
                      <m:f>
                        <m:fPr>
                          <m:ctrlPr>
                            <a:rPr lang="en-GB" sz="1600" i="1">
                              <a:solidFill>
                                <a:srgbClr val="836967"/>
                              </a:solidFill>
                              <a:latin typeface="Cambria Math" panose="02040503050406030204" pitchFamily="18" charset="0"/>
                            </a:rPr>
                          </m:ctrlPr>
                        </m:fPr>
                        <m:num>
                          <m:r>
                            <m:rPr>
                              <m:sty m:val="p"/>
                            </m:rPr>
                            <a:rPr lang="en-GB" sz="1600" i="0">
                              <a:latin typeface="Cambria Math" panose="02040503050406030204" pitchFamily="18" charset="0"/>
                            </a:rPr>
                            <m:t>Number</m:t>
                          </m:r>
                          <m:r>
                            <a:rPr lang="en-GB" sz="1600" i="0">
                              <a:latin typeface="Cambria Math" panose="02040503050406030204" pitchFamily="18" charset="0"/>
                            </a:rPr>
                            <m:t> </m:t>
                          </m:r>
                          <m:r>
                            <m:rPr>
                              <m:sty m:val="p"/>
                            </m:rPr>
                            <a:rPr lang="en-GB" sz="1600" i="0">
                              <a:latin typeface="Cambria Math" panose="02040503050406030204" pitchFamily="18" charset="0"/>
                            </a:rPr>
                            <m:t>of</m:t>
                          </m:r>
                          <m:r>
                            <a:rPr lang="en-GB" sz="1600" i="0">
                              <a:latin typeface="Cambria Math" panose="02040503050406030204" pitchFamily="18" charset="0"/>
                            </a:rPr>
                            <m:t> </m:t>
                          </m:r>
                          <m:r>
                            <m:rPr>
                              <m:sty m:val="p"/>
                            </m:rPr>
                            <a:rPr lang="en-GB" sz="1600" i="0">
                              <a:latin typeface="Cambria Math" panose="02040503050406030204" pitchFamily="18" charset="0"/>
                            </a:rPr>
                            <m:t>extracted</m:t>
                          </m:r>
                          <m:r>
                            <a:rPr lang="en-GB" sz="1600" i="0">
                              <a:latin typeface="Cambria Math" panose="02040503050406030204" pitchFamily="18" charset="0"/>
                            </a:rPr>
                            <m:t> </m:t>
                          </m:r>
                          <m:r>
                            <m:rPr>
                              <m:sty m:val="p"/>
                            </m:rPr>
                            <a:rPr lang="en-GB" sz="1600" i="0">
                              <a:latin typeface="Cambria Math" panose="02040503050406030204" pitchFamily="18" charset="0"/>
                            </a:rPr>
                            <m:t>instances</m:t>
                          </m:r>
                          <m:r>
                            <a:rPr lang="en-GB" sz="1600" i="0">
                              <a:latin typeface="Cambria Math" panose="02040503050406030204" pitchFamily="18" charset="0"/>
                            </a:rPr>
                            <m:t> </m:t>
                          </m:r>
                          <m:r>
                            <m:rPr>
                              <m:sty m:val="p"/>
                            </m:rPr>
                            <a:rPr lang="en-GB" sz="1600" i="0">
                              <a:latin typeface="Cambria Math" panose="02040503050406030204" pitchFamily="18" charset="0"/>
                            </a:rPr>
                            <m:t>agreeing</m:t>
                          </m:r>
                          <m:r>
                            <a:rPr lang="en-GB" sz="1600" i="0">
                              <a:latin typeface="Cambria Math" panose="02040503050406030204" pitchFamily="18" charset="0"/>
                            </a:rPr>
                            <m:t> </m:t>
                          </m:r>
                          <m:r>
                            <m:rPr>
                              <m:sty m:val="p"/>
                            </m:rPr>
                            <a:rPr lang="en-GB" sz="1600" i="0">
                              <a:latin typeface="Cambria Math" panose="02040503050406030204" pitchFamily="18" charset="0"/>
                            </a:rPr>
                            <m:t>with</m:t>
                          </m:r>
                          <m:r>
                            <a:rPr lang="en-GB" sz="1600" i="0">
                              <a:latin typeface="Cambria Math" panose="02040503050406030204" pitchFamily="18" charset="0"/>
                            </a:rPr>
                            <m:t> </m:t>
                          </m:r>
                          <m:r>
                            <m:rPr>
                              <m:sty m:val="p"/>
                            </m:rPr>
                            <a:rPr lang="en-GB" sz="1600" i="0">
                              <a:latin typeface="Cambria Math" panose="02040503050406030204" pitchFamily="18" charset="0"/>
                            </a:rPr>
                            <m:t>human</m:t>
                          </m:r>
                          <m:r>
                            <a:rPr lang="en-GB" sz="1600" i="0">
                              <a:latin typeface="Cambria Math" panose="02040503050406030204" pitchFamily="18" charset="0"/>
                            </a:rPr>
                            <m:t> </m:t>
                          </m:r>
                          <m:r>
                            <m:rPr>
                              <m:sty m:val="p"/>
                            </m:rPr>
                            <a:rPr lang="en-GB" sz="1600" i="0">
                              <a:latin typeface="Cambria Math" panose="02040503050406030204" pitchFamily="18" charset="0"/>
                            </a:rPr>
                            <m:t>judgement</m:t>
                          </m:r>
                          <m:r>
                            <a:rPr lang="en-GB" sz="1600" i="0">
                              <a:latin typeface="Cambria Math" panose="02040503050406030204" pitchFamily="18" charset="0"/>
                            </a:rPr>
                            <m:t> </m:t>
                          </m:r>
                        </m:num>
                        <m:den>
                          <m:r>
                            <m:rPr>
                              <m:sty m:val="p"/>
                            </m:rPr>
                            <a:rPr lang="en-GB" sz="1600" i="0">
                              <a:latin typeface="Cambria Math" panose="02040503050406030204" pitchFamily="18" charset="0"/>
                            </a:rPr>
                            <m:t>Total</m:t>
                          </m:r>
                          <m:r>
                            <a:rPr lang="en-GB" sz="1600" i="0">
                              <a:latin typeface="Cambria Math" panose="02040503050406030204" pitchFamily="18" charset="0"/>
                            </a:rPr>
                            <m:t> </m:t>
                          </m:r>
                          <m:r>
                            <m:rPr>
                              <m:sty m:val="p"/>
                            </m:rPr>
                            <a:rPr lang="en-GB" sz="1600" i="0">
                              <a:latin typeface="Cambria Math" panose="02040503050406030204" pitchFamily="18" charset="0"/>
                            </a:rPr>
                            <m:t>number</m:t>
                          </m:r>
                          <m:r>
                            <a:rPr lang="en-GB" sz="1600" i="0">
                              <a:latin typeface="Cambria Math" panose="02040503050406030204" pitchFamily="18" charset="0"/>
                            </a:rPr>
                            <m:t> </m:t>
                          </m:r>
                          <m:r>
                            <m:rPr>
                              <m:sty m:val="p"/>
                            </m:rPr>
                            <a:rPr lang="en-GB" sz="1600" i="0">
                              <a:latin typeface="Cambria Math" panose="02040503050406030204" pitchFamily="18" charset="0"/>
                            </a:rPr>
                            <m:t>of</m:t>
                          </m:r>
                          <m:r>
                            <a:rPr lang="en-GB" sz="1600" i="0">
                              <a:latin typeface="Cambria Math" panose="02040503050406030204" pitchFamily="18" charset="0"/>
                            </a:rPr>
                            <m:t> </m:t>
                          </m:r>
                          <m:r>
                            <m:rPr>
                              <m:sty m:val="p"/>
                            </m:rPr>
                            <a:rPr lang="en-GB" sz="1600" b="0" i="0" smtClean="0">
                              <a:latin typeface="Cambria Math" panose="02040503050406030204" pitchFamily="18" charset="0"/>
                            </a:rPr>
                            <m:t>queries</m:t>
                          </m:r>
                        </m:den>
                      </m:f>
                    </m:oMath>
                  </m:oMathPara>
                </a14:m>
                <a:endParaRPr lang="en-GB" sz="1600"/>
              </a:p>
            </p:txBody>
          </p:sp>
        </mc:Choice>
        <mc:Fallback>
          <p:sp>
            <p:nvSpPr>
              <p:cNvPr id="8" name="TextBox 7">
                <a:extLst>
                  <a:ext uri="{FF2B5EF4-FFF2-40B4-BE49-F238E27FC236}">
                    <a16:creationId xmlns:a16="http://schemas.microsoft.com/office/drawing/2014/main" id="{4B43951F-8E8D-5EDA-E600-AD6B720D2533}"/>
                  </a:ext>
                </a:extLst>
              </p:cNvPr>
              <p:cNvSpPr txBox="1">
                <a:spLocks noRot="1" noChangeAspect="1" noMove="1" noResize="1" noEditPoints="1" noAdjustHandles="1" noChangeArrowheads="1" noChangeShapeType="1" noTextEdit="1"/>
              </p:cNvSpPr>
              <p:nvPr/>
            </p:nvSpPr>
            <p:spPr>
              <a:xfrm>
                <a:off x="3059204" y="2843254"/>
                <a:ext cx="8718819" cy="6019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287363-300A-ABCB-15F4-6CD5DB02C66B}"/>
                  </a:ext>
                </a:extLst>
              </p:cNvPr>
              <p:cNvSpPr txBox="1"/>
              <p:nvPr/>
            </p:nvSpPr>
            <p:spPr>
              <a:xfrm>
                <a:off x="3059204" y="2152878"/>
                <a:ext cx="8718819" cy="60144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sz="1600" smtClean="0">
                          <a:latin typeface="Cambria Math" panose="02040503050406030204" pitchFamily="18" charset="0"/>
                        </a:rPr>
                        <m:t>A</m:t>
                      </m:r>
                      <m:r>
                        <m:rPr>
                          <m:sty m:val="p"/>
                        </m:rPr>
                        <a:rPr lang="en-GB" sz="1600">
                          <a:latin typeface="Cambria Math" panose="02040503050406030204" pitchFamily="18" charset="0"/>
                        </a:rPr>
                        <m:t>verage</m:t>
                      </m:r>
                      <m:r>
                        <a:rPr lang="en-GB" sz="1600">
                          <a:latin typeface="Cambria Math" panose="02040503050406030204" pitchFamily="18" charset="0"/>
                        </a:rPr>
                        <m:t> </m:t>
                      </m:r>
                      <m:r>
                        <m:rPr>
                          <m:sty m:val="p"/>
                        </m:rPr>
                        <a:rPr lang="en-GB" sz="1600" b="0" i="0" smtClean="0">
                          <a:latin typeface="Cambria Math" panose="02040503050406030204" pitchFamily="18" charset="0"/>
                        </a:rPr>
                        <m:t>Processing</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Time</m:t>
                      </m:r>
                      <m:r>
                        <a:rPr lang="en-GB" sz="1600">
                          <a:latin typeface="Cambria Math" panose="02040503050406030204" pitchFamily="18" charset="0"/>
                        </a:rPr>
                        <m:t>= </m:t>
                      </m:r>
                      <m:f>
                        <m:fPr>
                          <m:ctrlPr>
                            <a:rPr lang="en-GB" sz="1600" i="1">
                              <a:solidFill>
                                <a:srgbClr val="836967"/>
                              </a:solidFill>
                              <a:latin typeface="Cambria Math" panose="02040503050406030204" pitchFamily="18" charset="0"/>
                            </a:rPr>
                          </m:ctrlPr>
                        </m:fPr>
                        <m:num>
                          <m:r>
                            <m:rPr>
                              <m:sty m:val="p"/>
                            </m:rPr>
                            <a:rPr lang="en-GB" sz="1600" b="0" i="0" smtClean="0">
                              <a:latin typeface="Cambria Math" panose="02040503050406030204" pitchFamily="18" charset="0"/>
                            </a:rPr>
                            <m:t>Total</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processing</m:t>
                          </m:r>
                          <m:r>
                            <a:rPr lang="en-GB" sz="1600" b="0" i="0" smtClean="0">
                              <a:latin typeface="Cambria Math" panose="02040503050406030204" pitchFamily="18" charset="0"/>
                            </a:rPr>
                            <m:t> </m:t>
                          </m:r>
                          <m:r>
                            <m:rPr>
                              <m:sty m:val="p"/>
                            </m:rPr>
                            <a:rPr lang="en-GB" sz="1600" b="0" i="0" smtClean="0">
                              <a:latin typeface="Cambria Math" panose="02040503050406030204" pitchFamily="18" charset="0"/>
                            </a:rPr>
                            <m:t>time</m:t>
                          </m:r>
                        </m:num>
                        <m:den>
                          <m:r>
                            <m:rPr>
                              <m:sty m:val="p"/>
                            </m:rPr>
                            <a:rPr lang="en-GB" sz="1600" i="0">
                              <a:latin typeface="Cambria Math" panose="02040503050406030204" pitchFamily="18" charset="0"/>
                            </a:rPr>
                            <m:t>Total</m:t>
                          </m:r>
                          <m:r>
                            <a:rPr lang="en-GB" sz="1600" i="0">
                              <a:latin typeface="Cambria Math" panose="02040503050406030204" pitchFamily="18" charset="0"/>
                            </a:rPr>
                            <m:t> </m:t>
                          </m:r>
                          <m:r>
                            <m:rPr>
                              <m:sty m:val="p"/>
                            </m:rPr>
                            <a:rPr lang="en-GB" sz="1600" i="0">
                              <a:latin typeface="Cambria Math" panose="02040503050406030204" pitchFamily="18" charset="0"/>
                            </a:rPr>
                            <m:t>number</m:t>
                          </m:r>
                          <m:r>
                            <a:rPr lang="en-GB" sz="1600" i="0">
                              <a:latin typeface="Cambria Math" panose="02040503050406030204" pitchFamily="18" charset="0"/>
                            </a:rPr>
                            <m:t> </m:t>
                          </m:r>
                          <m:r>
                            <m:rPr>
                              <m:sty m:val="p"/>
                            </m:rPr>
                            <a:rPr lang="en-GB" sz="1600" i="0">
                              <a:latin typeface="Cambria Math" panose="02040503050406030204" pitchFamily="18" charset="0"/>
                            </a:rPr>
                            <m:t>of</m:t>
                          </m:r>
                          <m:r>
                            <a:rPr lang="en-GB" sz="1600" i="0">
                              <a:latin typeface="Cambria Math" panose="02040503050406030204" pitchFamily="18" charset="0"/>
                            </a:rPr>
                            <m:t> </m:t>
                          </m:r>
                          <m:r>
                            <m:rPr>
                              <m:sty m:val="p"/>
                            </m:rPr>
                            <a:rPr lang="en-GB" sz="1600" b="0" i="0" smtClean="0">
                              <a:latin typeface="Cambria Math" panose="02040503050406030204" pitchFamily="18" charset="0"/>
                            </a:rPr>
                            <m:t>queries</m:t>
                          </m:r>
                        </m:den>
                      </m:f>
                    </m:oMath>
                  </m:oMathPara>
                </a14:m>
                <a:endParaRPr lang="en-GB" sz="1600"/>
              </a:p>
            </p:txBody>
          </p:sp>
        </mc:Choice>
        <mc:Fallback>
          <p:sp>
            <p:nvSpPr>
              <p:cNvPr id="9" name="TextBox 8">
                <a:extLst>
                  <a:ext uri="{FF2B5EF4-FFF2-40B4-BE49-F238E27FC236}">
                    <a16:creationId xmlns:a16="http://schemas.microsoft.com/office/drawing/2014/main" id="{C1287363-300A-ABCB-15F4-6CD5DB02C66B}"/>
                  </a:ext>
                </a:extLst>
              </p:cNvPr>
              <p:cNvSpPr txBox="1">
                <a:spLocks noRot="1" noChangeAspect="1" noMove="1" noResize="1" noEditPoints="1" noAdjustHandles="1" noChangeArrowheads="1" noChangeShapeType="1" noTextEdit="1"/>
              </p:cNvSpPr>
              <p:nvPr/>
            </p:nvSpPr>
            <p:spPr>
              <a:xfrm>
                <a:off x="3059204" y="2152878"/>
                <a:ext cx="8718819" cy="6014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AD760B6-BBA1-BA88-B879-A669CECE4A4A}"/>
                  </a:ext>
                </a:extLst>
              </p:cNvPr>
              <p:cNvSpPr txBox="1"/>
              <p:nvPr/>
            </p:nvSpPr>
            <p:spPr>
              <a:xfrm>
                <a:off x="3059204" y="5079228"/>
                <a:ext cx="8718819" cy="6176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HK" sz="1600" i="0" smtClean="0">
                          <a:latin typeface="Cambria Math" panose="02040503050406030204" pitchFamily="18" charset="0"/>
                        </a:rPr>
                        <m:t>Average</m:t>
                      </m:r>
                      <m:r>
                        <a:rPr lang="en-HK" sz="1600" i="0" smtClean="0">
                          <a:latin typeface="Cambria Math" panose="02040503050406030204" pitchFamily="18" charset="0"/>
                        </a:rPr>
                        <m:t> </m:t>
                      </m:r>
                      <m:r>
                        <m:rPr>
                          <m:sty m:val="p"/>
                        </m:rPr>
                        <a:rPr lang="en-HK" sz="1600" i="0" smtClean="0">
                          <a:latin typeface="Cambria Math" panose="02040503050406030204" pitchFamily="18" charset="0"/>
                        </a:rPr>
                        <m:t>Generation</m:t>
                      </m:r>
                      <m:r>
                        <a:rPr lang="en-HK" sz="1600" i="0" smtClean="0">
                          <a:latin typeface="Cambria Math" panose="02040503050406030204" pitchFamily="18" charset="0"/>
                        </a:rPr>
                        <m:t> </m:t>
                      </m:r>
                      <m:r>
                        <m:rPr>
                          <m:sty m:val="p"/>
                        </m:rPr>
                        <a:rPr lang="en-HK" sz="1600" i="0" smtClean="0">
                          <a:latin typeface="Cambria Math" panose="02040503050406030204" pitchFamily="18" charset="0"/>
                        </a:rPr>
                        <m:t>Relevancy</m:t>
                      </m:r>
                      <m:r>
                        <a:rPr lang="en-HK" sz="1600" i="0" smtClean="0">
                          <a:latin typeface="Cambria Math" panose="02040503050406030204" pitchFamily="18" charset="0"/>
                        </a:rPr>
                        <m:t>= </m:t>
                      </m:r>
                      <m:f>
                        <m:fPr>
                          <m:ctrlPr>
                            <a:rPr lang="en-GB" sz="1600" i="1">
                              <a:latin typeface="Cambria Math" panose="02040503050406030204" pitchFamily="18" charset="0"/>
                            </a:rPr>
                          </m:ctrlPr>
                        </m:fPr>
                        <m:num>
                          <m:nary>
                            <m:naryPr>
                              <m:chr m:val="∑"/>
                              <m:limLoc m:val="undOvr"/>
                              <m:ctrlPr>
                                <a:rPr lang="en-GB" sz="1600" i="1">
                                  <a:latin typeface="Cambria Math" panose="02040503050406030204" pitchFamily="18" charset="0"/>
                                </a:rPr>
                              </m:ctrlPr>
                            </m:naryPr>
                            <m:sub>
                              <m:r>
                                <m:rPr>
                                  <m:sty m:val="p"/>
                                </m:rPr>
                                <a:rPr lang="en-HK" sz="1600" i="0">
                                  <a:latin typeface="Cambria Math" panose="02040503050406030204" pitchFamily="18" charset="0"/>
                                </a:rPr>
                                <m:t>k</m:t>
                              </m:r>
                              <m:r>
                                <a:rPr lang="en-HK" sz="1600" i="0">
                                  <a:latin typeface="Cambria Math" panose="02040503050406030204" pitchFamily="18" charset="0"/>
                                </a:rPr>
                                <m:t>=1</m:t>
                              </m:r>
                            </m:sub>
                            <m:sup>
                              <m:r>
                                <m:rPr>
                                  <m:sty m:val="p"/>
                                </m:rPr>
                                <a:rPr lang="en-HK" sz="1600" i="0">
                                  <a:latin typeface="Cambria Math" panose="02040503050406030204" pitchFamily="18" charset="0"/>
                                </a:rPr>
                                <m:t>n</m:t>
                              </m:r>
                            </m:sup>
                            <m:e>
                              <m:r>
                                <m:rPr>
                                  <m:sty m:val="p"/>
                                </m:rPr>
                                <a:rPr lang="en-HK" sz="1600" i="0">
                                  <a:latin typeface="Cambria Math" panose="02040503050406030204" pitchFamily="18" charset="0"/>
                                </a:rPr>
                                <m:t>cosine</m:t>
                              </m:r>
                              <m:r>
                                <a:rPr lang="en-HK" sz="1600" i="0">
                                  <a:latin typeface="Cambria Math" panose="02040503050406030204" pitchFamily="18" charset="0"/>
                                </a:rPr>
                                <m:t>_</m:t>
                              </m:r>
                              <m:r>
                                <m:rPr>
                                  <m:sty m:val="p"/>
                                </m:rPr>
                                <a:rPr lang="en-HK" sz="1600" i="0">
                                  <a:latin typeface="Cambria Math" panose="02040503050406030204" pitchFamily="18" charset="0"/>
                                </a:rPr>
                                <m:t>similarity</m:t>
                              </m:r>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m:rPr>
                                          <m:sty m:val="p"/>
                                        </m:rPr>
                                        <a:rPr lang="en-HK" sz="1600" i="0">
                                          <a:latin typeface="Cambria Math" panose="02040503050406030204" pitchFamily="18" charset="0"/>
                                        </a:rPr>
                                        <m:t>gen</m:t>
                                      </m:r>
                                      <m:r>
                                        <a:rPr lang="en-HK" sz="1600" i="0">
                                          <a:latin typeface="Cambria Math" panose="02040503050406030204" pitchFamily="18" charset="0"/>
                                        </a:rPr>
                                        <m:t>_</m:t>
                                      </m:r>
                                      <m:r>
                                        <m:rPr>
                                          <m:sty m:val="p"/>
                                        </m:rPr>
                                        <a:rPr lang="en-HK" sz="1600" i="0">
                                          <a:latin typeface="Cambria Math" panose="02040503050406030204" pitchFamily="18" charset="0"/>
                                        </a:rPr>
                                        <m:t>embedding</m:t>
                                      </m:r>
                                    </m:e>
                                    <m:sub>
                                      <m:r>
                                        <m:rPr>
                                          <m:sty m:val="p"/>
                                        </m:rPr>
                                        <a:rPr lang="en-HK" sz="1600" i="0">
                                          <a:latin typeface="Cambria Math" panose="02040503050406030204" pitchFamily="18" charset="0"/>
                                        </a:rPr>
                                        <m:t>k</m:t>
                                      </m:r>
                                    </m:sub>
                                  </m:sSub>
                                  <m:r>
                                    <a:rPr lang="en-HK" sz="1600" i="0">
                                      <a:latin typeface="Cambria Math" panose="02040503050406030204" pitchFamily="18" charset="0"/>
                                    </a:rPr>
                                    <m:t>,  </m:t>
                                  </m:r>
                                  <m:sSub>
                                    <m:sSubPr>
                                      <m:ctrlPr>
                                        <a:rPr lang="en-GB" sz="1600" i="1">
                                          <a:latin typeface="Cambria Math" panose="02040503050406030204" pitchFamily="18" charset="0"/>
                                        </a:rPr>
                                      </m:ctrlPr>
                                    </m:sSubPr>
                                    <m:e>
                                      <m:r>
                                        <m:rPr>
                                          <m:sty m:val="p"/>
                                        </m:rPr>
                                        <a:rPr lang="en-GB" sz="1600" b="0" i="0" smtClean="0">
                                          <a:latin typeface="Cambria Math" panose="02040503050406030204" pitchFamily="18" charset="0"/>
                                        </a:rPr>
                                        <m:t>exp</m:t>
                                      </m:r>
                                      <m:r>
                                        <a:rPr lang="en-HK" sz="1600" i="0">
                                          <a:latin typeface="Cambria Math" panose="02040503050406030204" pitchFamily="18" charset="0"/>
                                        </a:rPr>
                                        <m:t>_</m:t>
                                      </m:r>
                                      <m:r>
                                        <m:rPr>
                                          <m:sty m:val="p"/>
                                        </m:rPr>
                                        <a:rPr lang="en-HK" sz="1600" i="0">
                                          <a:latin typeface="Cambria Math" panose="02040503050406030204" pitchFamily="18" charset="0"/>
                                        </a:rPr>
                                        <m:t>embedding</m:t>
                                      </m:r>
                                    </m:e>
                                    <m:sub>
                                      <m:r>
                                        <m:rPr>
                                          <m:sty m:val="p"/>
                                        </m:rPr>
                                        <a:rPr lang="en-HK" sz="1600" i="0">
                                          <a:latin typeface="Cambria Math" panose="02040503050406030204" pitchFamily="18" charset="0"/>
                                        </a:rPr>
                                        <m:t>k</m:t>
                                      </m:r>
                                    </m:sub>
                                  </m:sSub>
                                </m:e>
                              </m:d>
                            </m:e>
                          </m:nary>
                        </m:num>
                        <m:den>
                          <m:r>
                            <m:rPr>
                              <m:sty m:val="p"/>
                            </m:rPr>
                            <a:rPr lang="en-HK" sz="1600" i="0">
                              <a:latin typeface="Cambria Math" panose="02040503050406030204" pitchFamily="18" charset="0"/>
                            </a:rPr>
                            <m:t>Total</m:t>
                          </m:r>
                          <m:r>
                            <a:rPr lang="en-HK" sz="1600" i="0">
                              <a:latin typeface="Cambria Math" panose="02040503050406030204" pitchFamily="18" charset="0"/>
                            </a:rPr>
                            <m:t> </m:t>
                          </m:r>
                          <m:r>
                            <m:rPr>
                              <m:sty m:val="p"/>
                            </m:rPr>
                            <a:rPr lang="en-HK" sz="1600" i="0">
                              <a:latin typeface="Cambria Math" panose="02040503050406030204" pitchFamily="18" charset="0"/>
                            </a:rPr>
                            <m:t>number</m:t>
                          </m:r>
                          <m:r>
                            <a:rPr lang="en-HK" sz="1600" i="0">
                              <a:latin typeface="Cambria Math" panose="02040503050406030204" pitchFamily="18" charset="0"/>
                            </a:rPr>
                            <m:t> </m:t>
                          </m:r>
                          <m:r>
                            <m:rPr>
                              <m:sty m:val="p"/>
                            </m:rPr>
                            <a:rPr lang="en-HK" sz="1600" i="0">
                              <a:latin typeface="Cambria Math" panose="02040503050406030204" pitchFamily="18" charset="0"/>
                            </a:rPr>
                            <m:t>of</m:t>
                          </m:r>
                          <m:r>
                            <a:rPr lang="en-HK" sz="1600" i="0">
                              <a:latin typeface="Cambria Math" panose="02040503050406030204" pitchFamily="18" charset="0"/>
                            </a:rPr>
                            <m:t> </m:t>
                          </m:r>
                          <m:r>
                            <m:rPr>
                              <m:sty m:val="p"/>
                            </m:rPr>
                            <a:rPr lang="en-HK" sz="1600" i="0">
                              <a:latin typeface="Cambria Math" panose="02040503050406030204" pitchFamily="18" charset="0"/>
                            </a:rPr>
                            <m:t>queries</m:t>
                          </m:r>
                        </m:den>
                      </m:f>
                    </m:oMath>
                  </m:oMathPara>
                </a14:m>
                <a:endParaRPr lang="en-GB" sz="1600"/>
              </a:p>
            </p:txBody>
          </p:sp>
        </mc:Choice>
        <mc:Fallback>
          <p:sp>
            <p:nvSpPr>
              <p:cNvPr id="10" name="TextBox 9">
                <a:extLst>
                  <a:ext uri="{FF2B5EF4-FFF2-40B4-BE49-F238E27FC236}">
                    <a16:creationId xmlns:a16="http://schemas.microsoft.com/office/drawing/2014/main" id="{0AD760B6-BBA1-BA88-B879-A669CECE4A4A}"/>
                  </a:ext>
                </a:extLst>
              </p:cNvPr>
              <p:cNvSpPr txBox="1">
                <a:spLocks noRot="1" noChangeAspect="1" noMove="1" noResize="1" noEditPoints="1" noAdjustHandles="1" noChangeArrowheads="1" noChangeShapeType="1" noTextEdit="1"/>
              </p:cNvSpPr>
              <p:nvPr/>
            </p:nvSpPr>
            <p:spPr>
              <a:xfrm>
                <a:off x="3059204" y="5079228"/>
                <a:ext cx="8718819" cy="6176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DAC77C7-6549-3881-BE0C-5B2BB775C848}"/>
                  </a:ext>
                </a:extLst>
              </p:cNvPr>
              <p:cNvSpPr txBox="1"/>
              <p:nvPr/>
            </p:nvSpPr>
            <p:spPr>
              <a:xfrm>
                <a:off x="3059204" y="5634728"/>
                <a:ext cx="8718819" cy="5475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HK" sz="1600">
                          <a:latin typeface="Cambria Math" panose="02040503050406030204" pitchFamily="18" charset="0"/>
                        </a:rPr>
                        <m:t>cosine</m:t>
                      </m:r>
                      <m:r>
                        <a:rPr lang="en-HK" sz="1600">
                          <a:latin typeface="Cambria Math" panose="02040503050406030204" pitchFamily="18" charset="0"/>
                        </a:rPr>
                        <m:t>_</m:t>
                      </m:r>
                      <m:r>
                        <m:rPr>
                          <m:sty m:val="p"/>
                        </m:rPr>
                        <a:rPr lang="en-HK" sz="1600">
                          <a:latin typeface="Cambria Math" panose="02040503050406030204" pitchFamily="18" charset="0"/>
                        </a:rPr>
                        <m:t>similarity</m:t>
                      </m:r>
                      <m:r>
                        <a:rPr lang="en-HK" sz="1600">
                          <a:latin typeface="Cambria Math" panose="02040503050406030204" pitchFamily="18" charset="0"/>
                        </a:rPr>
                        <m:t> </m:t>
                      </m:r>
                      <m:d>
                        <m:dPr>
                          <m:ctrlPr>
                            <a:rPr lang="en-GB" sz="1600" i="1">
                              <a:latin typeface="Cambria Math" panose="02040503050406030204" pitchFamily="18" charset="0"/>
                            </a:rPr>
                          </m:ctrlPr>
                        </m:dPr>
                        <m:e>
                          <m:r>
                            <a:rPr lang="en-HK" sz="1600" i="1">
                              <a:latin typeface="Cambria Math" panose="02040503050406030204" pitchFamily="18" charset="0"/>
                            </a:rPr>
                            <m:t>𝑢</m:t>
                          </m:r>
                          <m:r>
                            <a:rPr lang="en-HK" sz="1600" i="1">
                              <a:latin typeface="Cambria Math" panose="02040503050406030204" pitchFamily="18" charset="0"/>
                            </a:rPr>
                            <m:t>, </m:t>
                          </m:r>
                          <m:r>
                            <a:rPr lang="en-HK" sz="1600" i="1">
                              <a:latin typeface="Cambria Math" panose="02040503050406030204" pitchFamily="18" charset="0"/>
                            </a:rPr>
                            <m:t>𝑣</m:t>
                          </m:r>
                        </m:e>
                      </m:d>
                      <m:r>
                        <a:rPr lang="en-HK" sz="1600">
                          <a:latin typeface="Cambria Math" panose="02040503050406030204" pitchFamily="18" charset="0"/>
                        </a:rPr>
                        <m:t>= </m:t>
                      </m:r>
                      <m:f>
                        <m:fPr>
                          <m:ctrlPr>
                            <a:rPr lang="en-GB" sz="1600" i="1">
                              <a:latin typeface="Cambria Math" panose="02040503050406030204" pitchFamily="18" charset="0"/>
                            </a:rPr>
                          </m:ctrlPr>
                        </m:fPr>
                        <m:num>
                          <m:r>
                            <a:rPr lang="en-HK" sz="1600" i="1">
                              <a:latin typeface="Cambria Math" panose="02040503050406030204" pitchFamily="18" charset="0"/>
                            </a:rPr>
                            <m:t>𝑢</m:t>
                          </m:r>
                          <m:r>
                            <a:rPr lang="en-HK" sz="1600" i="1">
                              <a:latin typeface="Cambria Math" panose="02040503050406030204" pitchFamily="18" charset="0"/>
                            </a:rPr>
                            <m:t>⋅</m:t>
                          </m:r>
                          <m:r>
                            <a:rPr lang="en-HK" sz="1600" i="1">
                              <a:latin typeface="Cambria Math" panose="02040503050406030204" pitchFamily="18" charset="0"/>
                            </a:rPr>
                            <m:t>𝑣</m:t>
                          </m:r>
                        </m:num>
                        <m:den>
                          <m:d>
                            <m:dPr>
                              <m:begChr m:val="‖"/>
                              <m:endChr m:val="‖"/>
                              <m:ctrlPr>
                                <a:rPr lang="en-GB" sz="1600" i="1">
                                  <a:latin typeface="Cambria Math" panose="02040503050406030204" pitchFamily="18" charset="0"/>
                                </a:rPr>
                              </m:ctrlPr>
                            </m:dPr>
                            <m:e>
                              <m:r>
                                <a:rPr lang="en-HK" sz="1600" i="1">
                                  <a:latin typeface="Cambria Math" panose="02040503050406030204" pitchFamily="18" charset="0"/>
                                </a:rPr>
                                <m:t>𝑢</m:t>
                              </m:r>
                            </m:e>
                          </m:d>
                          <m:r>
                            <a:rPr lang="en-HK" sz="1600" i="1">
                              <a:latin typeface="Cambria Math" panose="02040503050406030204" pitchFamily="18" charset="0"/>
                            </a:rPr>
                            <m:t> </m:t>
                          </m:r>
                          <m:d>
                            <m:dPr>
                              <m:begChr m:val="‖"/>
                              <m:endChr m:val="‖"/>
                              <m:ctrlPr>
                                <a:rPr lang="en-GB" sz="1600" i="1">
                                  <a:latin typeface="Cambria Math" panose="02040503050406030204" pitchFamily="18" charset="0"/>
                                </a:rPr>
                              </m:ctrlPr>
                            </m:dPr>
                            <m:e>
                              <m:r>
                                <a:rPr lang="en-HK" sz="1600" i="1">
                                  <a:latin typeface="Cambria Math" panose="02040503050406030204" pitchFamily="18" charset="0"/>
                                </a:rPr>
                                <m:t>𝑣</m:t>
                              </m:r>
                            </m:e>
                          </m:d>
                        </m:den>
                      </m:f>
                    </m:oMath>
                  </m:oMathPara>
                </a14:m>
                <a:endParaRPr lang="en-GB" sz="1600"/>
              </a:p>
            </p:txBody>
          </p:sp>
        </mc:Choice>
        <mc:Fallback>
          <p:sp>
            <p:nvSpPr>
              <p:cNvPr id="13" name="TextBox 12">
                <a:extLst>
                  <a:ext uri="{FF2B5EF4-FFF2-40B4-BE49-F238E27FC236}">
                    <a16:creationId xmlns:a16="http://schemas.microsoft.com/office/drawing/2014/main" id="{FDAC77C7-6549-3881-BE0C-5B2BB775C848}"/>
                  </a:ext>
                </a:extLst>
              </p:cNvPr>
              <p:cNvSpPr txBox="1">
                <a:spLocks noRot="1" noChangeAspect="1" noMove="1" noResize="1" noEditPoints="1" noAdjustHandles="1" noChangeArrowheads="1" noChangeShapeType="1" noTextEdit="1"/>
              </p:cNvSpPr>
              <p:nvPr/>
            </p:nvSpPr>
            <p:spPr>
              <a:xfrm>
                <a:off x="3059204" y="5634728"/>
                <a:ext cx="8718819" cy="547522"/>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19B7DFE-8FB5-9C9C-019B-ADF5A4CAFF73}"/>
              </a:ext>
            </a:extLst>
          </p:cNvPr>
          <p:cNvSpPr txBox="1"/>
          <p:nvPr/>
        </p:nvSpPr>
        <p:spPr>
          <a:xfrm>
            <a:off x="14377" y="6440154"/>
            <a:ext cx="11237820" cy="400110"/>
          </a:xfrm>
          <a:prstGeom prst="rect">
            <a:avLst/>
          </a:prstGeom>
          <a:noFill/>
        </p:spPr>
        <p:txBody>
          <a:bodyPr wrap="square" lIns="91440" tIns="45720" rIns="91440" bIns="45720" anchor="t">
            <a:spAutoFit/>
          </a:bodyPr>
          <a:lstStyle/>
          <a:p>
            <a:r>
              <a:rPr lang="en-GB" sz="1000">
                <a:cs typeface="Times New Roman"/>
              </a:rPr>
              <a:t>[1] </a:t>
            </a:r>
            <a:r>
              <a:rPr lang="en-GB" sz="1000">
                <a:ea typeface="+mn-lt"/>
                <a:cs typeface="+mn-lt"/>
              </a:rPr>
              <a:t>https://www.pcpd.org.hk/english/enforcement_reports/report.html, [2] </a:t>
            </a:r>
            <a:r>
              <a:rPr lang="en-GB" sz="1000">
                <a:latin typeface="Calibri" panose="020F0502020204030204" pitchFamily="34" charset="0"/>
                <a:ea typeface="Calibri" panose="020F0502020204030204" pitchFamily="34" charset="0"/>
                <a:cs typeface="Calibri" panose="020F0502020204030204" pitchFamily="34" charset="0"/>
              </a:rPr>
              <a:t>https://eurepoc.eu/database/</a:t>
            </a:r>
            <a:r>
              <a:rPr lang="en-GB" sz="1000">
                <a:ea typeface="+mn-lt"/>
                <a:cs typeface="+mn-lt"/>
              </a:rPr>
              <a:t> </a:t>
            </a:r>
            <a:endParaRPr lang="en-GB" sz="1000">
              <a:cs typeface="Times New Roman"/>
            </a:endParaRPr>
          </a:p>
          <a:p>
            <a:r>
              <a:rPr lang="en-GB" sz="1000">
                <a:cs typeface="Times New Roman"/>
              </a:rPr>
              <a:t>[3] https://sbert.net/, [4] https://www.mdpi.com/2504-2289/9/3/67</a:t>
            </a:r>
            <a:endParaRPr lang="en-GB"/>
          </a:p>
        </p:txBody>
      </p:sp>
      <p:sp>
        <p:nvSpPr>
          <p:cNvPr id="16" name="TextBox 15">
            <a:extLst>
              <a:ext uri="{FF2B5EF4-FFF2-40B4-BE49-F238E27FC236}">
                <a16:creationId xmlns:a16="http://schemas.microsoft.com/office/drawing/2014/main" id="{5BD6D688-0383-329C-9D8B-8EECE2C5E783}"/>
              </a:ext>
            </a:extLst>
          </p:cNvPr>
          <p:cNvSpPr txBox="1"/>
          <p:nvPr/>
        </p:nvSpPr>
        <p:spPr>
          <a:xfrm>
            <a:off x="6250360" y="6473208"/>
            <a:ext cx="5814640" cy="369332"/>
          </a:xfrm>
          <a:prstGeom prst="rect">
            <a:avLst/>
          </a:prstGeom>
          <a:noFill/>
        </p:spPr>
        <p:txBody>
          <a:bodyPr wrap="square" lIns="91440" tIns="45720" rIns="91440" bIns="45720" anchor="t">
            <a:spAutoFit/>
          </a:bodyPr>
          <a:lstStyle/>
          <a:p>
            <a:r>
              <a:rPr lang="en-GB" sz="900" err="1">
                <a:cs typeface="Arial" panose="020B0604020202020204" pitchFamily="34" charset="0"/>
              </a:rPr>
              <a:t>gen_embedding</a:t>
            </a:r>
            <a:r>
              <a:rPr lang="en-GB" sz="900">
                <a:cs typeface="Arial" panose="020B0604020202020204" pitchFamily="34" charset="0"/>
              </a:rPr>
              <a:t>, </a:t>
            </a:r>
            <a:r>
              <a:rPr lang="en-GB" sz="900" err="1">
                <a:cs typeface="Arial" panose="020B0604020202020204" pitchFamily="34" charset="0"/>
              </a:rPr>
              <a:t>exp_embedding</a:t>
            </a:r>
            <a:r>
              <a:rPr lang="en-GB" sz="900">
                <a:cs typeface="Arial" panose="020B0604020202020204" pitchFamily="34" charset="0"/>
              </a:rPr>
              <a:t> are generated and expected response embeddings from query k</a:t>
            </a:r>
          </a:p>
          <a:p>
            <a:r>
              <a:rPr lang="en-GB" sz="900">
                <a:cs typeface="Arial" panose="020B0604020202020204" pitchFamily="34" charset="0"/>
              </a:rPr>
              <a:t>u, v are arbitrary vector embeddings</a:t>
            </a:r>
          </a:p>
        </p:txBody>
      </p:sp>
      <p:sp>
        <p:nvSpPr>
          <p:cNvPr id="3" name="Slide Number Placeholder 1">
            <a:extLst>
              <a:ext uri="{FF2B5EF4-FFF2-40B4-BE49-F238E27FC236}">
                <a16:creationId xmlns:a16="http://schemas.microsoft.com/office/drawing/2014/main" id="{FCC3A863-D67A-40B2-C033-97B5B2CB8E34}"/>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17</a:t>
            </a:fld>
            <a:endParaRPr lang="en-US"/>
          </a:p>
        </p:txBody>
      </p:sp>
    </p:spTree>
    <p:extLst>
      <p:ext uri="{BB962C8B-B14F-4D97-AF65-F5344CB8AC3E}">
        <p14:creationId xmlns:p14="http://schemas.microsoft.com/office/powerpoint/2010/main" val="234319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367A-A63D-82FB-0C0D-948DC87CB73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24694EE-8E36-A115-E422-D947E81D2A60}"/>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5539F-8FB8-1816-2B78-5CCC7F95ECD0}"/>
              </a:ext>
            </a:extLst>
          </p:cNvPr>
          <p:cNvSpPr>
            <a:spLocks noGrp="1"/>
          </p:cNvSpPr>
          <p:nvPr>
            <p:ph type="title"/>
          </p:nvPr>
        </p:nvSpPr>
        <p:spPr>
          <a:xfrm>
            <a:off x="600821" y="124405"/>
            <a:ext cx="11299079" cy="611614"/>
          </a:xfrm>
        </p:spPr>
        <p:txBody>
          <a:bodyPr/>
          <a:lstStyle/>
          <a:p>
            <a:pPr algn="ctr"/>
            <a:r>
              <a:rPr lang="en-US" sz="2000">
                <a:latin typeface="+mn-lt"/>
                <a:cs typeface="Arial" panose="020B0604020202020204" pitchFamily="34" charset="0"/>
              </a:rPr>
              <a:t>Processing Time</a:t>
            </a:r>
          </a:p>
        </p:txBody>
      </p:sp>
      <p:sp>
        <p:nvSpPr>
          <p:cNvPr id="6" name="Rectangle 5">
            <a:extLst>
              <a:ext uri="{FF2B5EF4-FFF2-40B4-BE49-F238E27FC236}">
                <a16:creationId xmlns:a16="http://schemas.microsoft.com/office/drawing/2014/main" id="{797616AD-B2D4-D9B0-0729-F38E96901055}"/>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C2A0317-A727-9F0D-1CCA-B1FAE033547C}"/>
              </a:ext>
            </a:extLst>
          </p:cNvPr>
          <p:cNvSpPr txBox="1"/>
          <p:nvPr/>
        </p:nvSpPr>
        <p:spPr>
          <a:xfrm>
            <a:off x="0" y="6573354"/>
            <a:ext cx="11237820" cy="246221"/>
          </a:xfrm>
          <a:prstGeom prst="rect">
            <a:avLst/>
          </a:prstGeom>
          <a:noFill/>
        </p:spPr>
        <p:txBody>
          <a:bodyPr wrap="square" lIns="91440" tIns="45720" rIns="91440" bIns="45720" anchor="t">
            <a:spAutoFit/>
          </a:bodyPr>
          <a:lstStyle/>
          <a:p>
            <a:pPr>
              <a:spcAft>
                <a:spcPts val="800"/>
              </a:spcAft>
            </a:pPr>
            <a:r>
              <a:rPr lang="en-GB" sz="1000">
                <a:cs typeface="Times New Roman"/>
              </a:rPr>
              <a:t>[1] https://arxiv.org/html/2501.12948v1. [2] https://lowryonleadership.com/2025/01/27/testing-deepseek-v3-how-to-choose-an-ai-api/</a:t>
            </a:r>
          </a:p>
        </p:txBody>
      </p:sp>
      <p:sp>
        <p:nvSpPr>
          <p:cNvPr id="18" name="TextBox 17">
            <a:extLst>
              <a:ext uri="{FF2B5EF4-FFF2-40B4-BE49-F238E27FC236}">
                <a16:creationId xmlns:a16="http://schemas.microsoft.com/office/drawing/2014/main" id="{1E9EBF61-CD4F-DF64-BF4B-E8A5A2A87C17}"/>
              </a:ext>
            </a:extLst>
          </p:cNvPr>
          <p:cNvSpPr txBox="1"/>
          <p:nvPr/>
        </p:nvSpPr>
        <p:spPr>
          <a:xfrm>
            <a:off x="544311" y="854617"/>
            <a:ext cx="10684537" cy="369332"/>
          </a:xfrm>
          <a:prstGeom prst="rect">
            <a:avLst/>
          </a:prstGeom>
          <a:noFill/>
        </p:spPr>
        <p:txBody>
          <a:bodyPr wrap="square" lIns="91440" tIns="45720" rIns="91440" bIns="45720" anchor="t">
            <a:spAutoFit/>
          </a:bodyPr>
          <a:lstStyle/>
          <a:p>
            <a:pPr>
              <a:spcAft>
                <a:spcPts val="800"/>
              </a:spcAft>
            </a:pPr>
            <a:r>
              <a:rPr lang="en-US">
                <a:cs typeface="Times New Roman"/>
              </a:rPr>
              <a:t>Measures how fast LLM-RAG responds to a query. </a:t>
            </a:r>
            <a:r>
              <a:rPr lang="en-US" b="1">
                <a:cs typeface="Times New Roman"/>
              </a:rPr>
              <a:t>Less processing time is desired </a:t>
            </a:r>
            <a:r>
              <a:rPr lang="en-US">
                <a:cs typeface="Times New Roman"/>
              </a:rPr>
              <a:t>for better user experience. </a:t>
            </a:r>
          </a:p>
        </p:txBody>
      </p:sp>
      <p:graphicFrame>
        <p:nvGraphicFramePr>
          <p:cNvPr id="3" name="Chart 2">
            <a:extLst>
              <a:ext uri="{FF2B5EF4-FFF2-40B4-BE49-F238E27FC236}">
                <a16:creationId xmlns:a16="http://schemas.microsoft.com/office/drawing/2014/main" id="{C086BA2F-C15E-5422-C7B0-68E6B2D15DAE}"/>
              </a:ext>
            </a:extLst>
          </p:cNvPr>
          <p:cNvGraphicFramePr/>
          <p:nvPr>
            <p:extLst>
              <p:ext uri="{D42A27DB-BD31-4B8C-83A1-F6EECF244321}">
                <p14:modId xmlns:p14="http://schemas.microsoft.com/office/powerpoint/2010/main" val="526847039"/>
              </p:ext>
            </p:extLst>
          </p:nvPr>
        </p:nvGraphicFramePr>
        <p:xfrm>
          <a:off x="1403800" y="1314866"/>
          <a:ext cx="7200000" cy="540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0F647435-5AFA-F110-B91B-F6C71CF94C67}"/>
              </a:ext>
            </a:extLst>
          </p:cNvPr>
          <p:cNvGrpSpPr/>
          <p:nvPr/>
        </p:nvGrpSpPr>
        <p:grpSpPr>
          <a:xfrm>
            <a:off x="3409511" y="4997441"/>
            <a:ext cx="2210763" cy="544506"/>
            <a:chOff x="4622293" y="4726475"/>
            <a:chExt cx="2210763" cy="544506"/>
          </a:xfrm>
        </p:grpSpPr>
        <p:sp>
          <p:nvSpPr>
            <p:cNvPr id="11" name="Isosceles Triangle 10">
              <a:extLst>
                <a:ext uri="{FF2B5EF4-FFF2-40B4-BE49-F238E27FC236}">
                  <a16:creationId xmlns:a16="http://schemas.microsoft.com/office/drawing/2014/main" id="{2E78B4E3-1017-1163-0AEC-CC00ACCBF5D4}"/>
                </a:ext>
              </a:extLst>
            </p:cNvPr>
            <p:cNvSpPr/>
            <p:nvPr/>
          </p:nvSpPr>
          <p:spPr>
            <a:xfrm flipV="1">
              <a:off x="5547674" y="5054981"/>
              <a:ext cx="360000" cy="216000"/>
            </a:xfrm>
            <a:prstGeom prst="triangle">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74A1C7C-F517-F228-922B-C66DF3EA604A}"/>
                </a:ext>
              </a:extLst>
            </p:cNvPr>
            <p:cNvSpPr txBox="1"/>
            <p:nvPr/>
          </p:nvSpPr>
          <p:spPr>
            <a:xfrm>
              <a:off x="4622293" y="4726475"/>
              <a:ext cx="2210763" cy="369332"/>
            </a:xfrm>
            <a:prstGeom prst="rect">
              <a:avLst/>
            </a:prstGeom>
            <a:noFill/>
          </p:spPr>
          <p:txBody>
            <a:bodyPr wrap="square" lIns="91440" tIns="45720" rIns="91440" bIns="45720" anchor="t">
              <a:spAutoFit/>
            </a:bodyPr>
            <a:lstStyle/>
            <a:p>
              <a:pPr algn="ctr">
                <a:spcAft>
                  <a:spcPts val="800"/>
                </a:spcAft>
              </a:pPr>
              <a:r>
                <a:rPr lang="en-GB">
                  <a:solidFill>
                    <a:srgbClr val="FF0000"/>
                  </a:solidFill>
                  <a:cs typeface="Times New Roman"/>
                </a:rPr>
                <a:t>Best Model</a:t>
              </a:r>
            </a:p>
          </p:txBody>
        </p:sp>
      </p:grpSp>
      <p:sp>
        <p:nvSpPr>
          <p:cNvPr id="17" name="Rectangle 16">
            <a:extLst>
              <a:ext uri="{FF2B5EF4-FFF2-40B4-BE49-F238E27FC236}">
                <a16:creationId xmlns:a16="http://schemas.microsoft.com/office/drawing/2014/main" id="{E427BD6F-0E6E-8F58-AB06-39403818911D}"/>
              </a:ext>
            </a:extLst>
          </p:cNvPr>
          <p:cNvSpPr/>
          <p:nvPr/>
        </p:nvSpPr>
        <p:spPr>
          <a:xfrm>
            <a:off x="9087218" y="1914983"/>
            <a:ext cx="2468880" cy="1295400"/>
          </a:xfrm>
          <a:prstGeom prst="rect">
            <a:avLst/>
          </a:prstGeom>
          <a:solidFill>
            <a:srgbClr val="507194"/>
          </a:solid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a:cs typeface="Times New Roman"/>
              </a:rPr>
              <a:t>Chain of thought (COT) [1]</a:t>
            </a:r>
            <a:endParaRPr lang="en-HK">
              <a:solidFill>
                <a:srgbClr val="000000"/>
              </a:solidFill>
              <a:cs typeface="Times New Roman"/>
            </a:endParaRPr>
          </a:p>
          <a:p>
            <a:pPr algn="ctr"/>
            <a:r>
              <a:rPr lang="en-HK">
                <a:cs typeface="Times New Roman"/>
              </a:rPr>
              <a:t>reasoning increases processing time </a:t>
            </a:r>
            <a:endParaRPr lang="en-GB">
              <a:cs typeface="Times New Roman"/>
            </a:endParaRPr>
          </a:p>
        </p:txBody>
      </p:sp>
      <p:sp>
        <p:nvSpPr>
          <p:cNvPr id="19" name="Rectangle 18">
            <a:extLst>
              <a:ext uri="{FF2B5EF4-FFF2-40B4-BE49-F238E27FC236}">
                <a16:creationId xmlns:a16="http://schemas.microsoft.com/office/drawing/2014/main" id="{19F944D9-EF8C-C184-49EC-2E347B538965}"/>
              </a:ext>
            </a:extLst>
          </p:cNvPr>
          <p:cNvSpPr/>
          <p:nvPr/>
        </p:nvSpPr>
        <p:spPr>
          <a:xfrm>
            <a:off x="9087218" y="3907833"/>
            <a:ext cx="2468880" cy="1643078"/>
          </a:xfrm>
          <a:prstGeom prst="rect">
            <a:avLst/>
          </a:prstGeom>
          <a:solidFill>
            <a:srgbClr val="507194"/>
          </a:solid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a:cs typeface="Times New Roman" panose="02020603050405020304" pitchFamily="18" charset="0"/>
              </a:rPr>
              <a:t>16.21 secs per query is acceptable compared to official DeepSeek API’s average time of 30.99 secs [2]</a:t>
            </a:r>
            <a:endParaRPr lang="en-GB">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9AA03AC9-9F80-5664-34CC-49AFC494F36A}"/>
              </a:ext>
            </a:extLst>
          </p:cNvPr>
          <p:cNvCxnSpPr>
            <a:cxnSpLocks/>
          </p:cNvCxnSpPr>
          <p:nvPr/>
        </p:nvCxnSpPr>
        <p:spPr>
          <a:xfrm flipH="1">
            <a:off x="8016240" y="4729372"/>
            <a:ext cx="1062540" cy="0"/>
          </a:xfrm>
          <a:prstGeom prst="straightConnector1">
            <a:avLst/>
          </a:prstGeom>
          <a:ln>
            <a:solidFill>
              <a:srgbClr val="507194"/>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F9CFA368-5EA8-B901-DEB9-5F33E9D6BBEB}"/>
              </a:ext>
            </a:extLst>
          </p:cNvPr>
          <p:cNvCxnSpPr>
            <a:cxnSpLocks/>
          </p:cNvCxnSpPr>
          <p:nvPr/>
        </p:nvCxnSpPr>
        <p:spPr>
          <a:xfrm flipH="1">
            <a:off x="8024678" y="2561905"/>
            <a:ext cx="1212455" cy="0"/>
          </a:xfrm>
          <a:prstGeom prst="straightConnector1">
            <a:avLst/>
          </a:prstGeom>
          <a:ln>
            <a:solidFill>
              <a:srgbClr val="507194"/>
            </a:solidFill>
            <a:tailEnd type="triangle"/>
          </a:ln>
        </p:spPr>
        <p:style>
          <a:lnRef idx="3">
            <a:schemeClr val="dk1"/>
          </a:lnRef>
          <a:fillRef idx="0">
            <a:schemeClr val="dk1"/>
          </a:fillRef>
          <a:effectRef idx="2">
            <a:schemeClr val="dk1"/>
          </a:effectRef>
          <a:fontRef idx="minor">
            <a:schemeClr val="tx1"/>
          </a:fontRef>
        </p:style>
      </p:cxnSp>
      <p:sp>
        <p:nvSpPr>
          <p:cNvPr id="4" name="Slide Number Placeholder 1">
            <a:extLst>
              <a:ext uri="{FF2B5EF4-FFF2-40B4-BE49-F238E27FC236}">
                <a16:creationId xmlns:a16="http://schemas.microsoft.com/office/drawing/2014/main" id="{B43F789D-891B-7170-4286-63004435F308}"/>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18</a:t>
            </a:fld>
            <a:endParaRPr lang="en-US"/>
          </a:p>
        </p:txBody>
      </p:sp>
    </p:spTree>
    <p:extLst>
      <p:ext uri="{BB962C8B-B14F-4D97-AF65-F5344CB8AC3E}">
        <p14:creationId xmlns:p14="http://schemas.microsoft.com/office/powerpoint/2010/main" val="409086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AA07-CF44-8035-5F02-5894CC435A9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1AE08AA3-3CF5-C5B9-D113-609F912DA923}"/>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56253-FE49-5710-BAE0-CFEE86EF1009}"/>
              </a:ext>
            </a:extLst>
          </p:cNvPr>
          <p:cNvSpPr>
            <a:spLocks noGrp="1"/>
          </p:cNvSpPr>
          <p:nvPr>
            <p:ph type="title"/>
          </p:nvPr>
        </p:nvSpPr>
        <p:spPr>
          <a:xfrm>
            <a:off x="600821" y="124405"/>
            <a:ext cx="11299079" cy="611614"/>
          </a:xfrm>
        </p:spPr>
        <p:txBody>
          <a:bodyPr/>
          <a:lstStyle/>
          <a:p>
            <a:pPr algn="ctr"/>
            <a:r>
              <a:rPr lang="en-US" sz="2000">
                <a:latin typeface="+mn-lt"/>
                <a:cs typeface="Arial" panose="020B0604020202020204" pitchFamily="34" charset="0"/>
              </a:rPr>
              <a:t>Extraction Accuracy</a:t>
            </a:r>
          </a:p>
        </p:txBody>
      </p:sp>
      <p:sp>
        <p:nvSpPr>
          <p:cNvPr id="6" name="Rectangle 5">
            <a:extLst>
              <a:ext uri="{FF2B5EF4-FFF2-40B4-BE49-F238E27FC236}">
                <a16:creationId xmlns:a16="http://schemas.microsoft.com/office/drawing/2014/main" id="{E30A3469-F583-B2BE-49EE-3D5A36A2306F}"/>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AF4349-39E8-ABE9-60CF-97F68B31AABD}"/>
              </a:ext>
            </a:extLst>
          </p:cNvPr>
          <p:cNvSpPr txBox="1"/>
          <p:nvPr/>
        </p:nvSpPr>
        <p:spPr>
          <a:xfrm>
            <a:off x="0" y="6573354"/>
            <a:ext cx="11237820" cy="246221"/>
          </a:xfrm>
          <a:prstGeom prst="rect">
            <a:avLst/>
          </a:prstGeom>
          <a:noFill/>
        </p:spPr>
        <p:txBody>
          <a:bodyPr wrap="square" lIns="91440" tIns="45720" rIns="91440" bIns="45720" anchor="t">
            <a:spAutoFit/>
          </a:bodyPr>
          <a:lstStyle/>
          <a:p>
            <a:pPr>
              <a:spcAft>
                <a:spcPts val="800"/>
              </a:spcAft>
            </a:pPr>
            <a:r>
              <a:rPr lang="en-GB" sz="1000">
                <a:cs typeface="Times New Roman"/>
              </a:rPr>
              <a:t>[1] https://techcommunity.microsoft.com/blog/azureforisvandstartupstechnicalblog/evaluating-the-quality-of-ai-document-data-extraction-with-small-and-large-langu/4157719/</a:t>
            </a:r>
          </a:p>
        </p:txBody>
      </p:sp>
      <p:sp>
        <p:nvSpPr>
          <p:cNvPr id="18" name="TextBox 17">
            <a:extLst>
              <a:ext uri="{FF2B5EF4-FFF2-40B4-BE49-F238E27FC236}">
                <a16:creationId xmlns:a16="http://schemas.microsoft.com/office/drawing/2014/main" id="{D04EF6F4-0648-2C01-1984-B29080C696ED}"/>
              </a:ext>
            </a:extLst>
          </p:cNvPr>
          <p:cNvSpPr txBox="1"/>
          <p:nvPr/>
        </p:nvSpPr>
        <p:spPr>
          <a:xfrm>
            <a:off x="544311" y="854617"/>
            <a:ext cx="10684537" cy="369332"/>
          </a:xfrm>
          <a:prstGeom prst="rect">
            <a:avLst/>
          </a:prstGeom>
          <a:noFill/>
        </p:spPr>
        <p:txBody>
          <a:bodyPr wrap="square" lIns="91440" tIns="45720" rIns="91440" bIns="45720" anchor="t">
            <a:spAutoFit/>
          </a:bodyPr>
          <a:lstStyle/>
          <a:p>
            <a:r>
              <a:rPr lang="en-GB">
                <a:cs typeface="Times New Roman" panose="02020603050405020304" pitchFamily="18" charset="0"/>
              </a:rPr>
              <a:t>Evaluates the LLM-RAG’s information extraction capability. </a:t>
            </a:r>
            <a:r>
              <a:rPr lang="en-GB" b="1">
                <a:cs typeface="Times New Roman" panose="02020603050405020304" pitchFamily="18" charset="0"/>
              </a:rPr>
              <a:t>Higher accuracy is desired </a:t>
            </a:r>
            <a:r>
              <a:rPr lang="en-GB">
                <a:cs typeface="Times New Roman" panose="02020603050405020304" pitchFamily="18" charset="0"/>
              </a:rPr>
              <a:t>for reliable extraction.</a:t>
            </a:r>
          </a:p>
        </p:txBody>
      </p:sp>
      <p:sp>
        <p:nvSpPr>
          <p:cNvPr id="17" name="Rectangle 16">
            <a:extLst>
              <a:ext uri="{FF2B5EF4-FFF2-40B4-BE49-F238E27FC236}">
                <a16:creationId xmlns:a16="http://schemas.microsoft.com/office/drawing/2014/main" id="{0DCB1285-1FB1-F950-68B0-A746861E8BE5}"/>
              </a:ext>
            </a:extLst>
          </p:cNvPr>
          <p:cNvSpPr/>
          <p:nvPr/>
        </p:nvSpPr>
        <p:spPr>
          <a:xfrm>
            <a:off x="9087218" y="1800683"/>
            <a:ext cx="2468880" cy="1295400"/>
          </a:xfrm>
          <a:prstGeom prst="rect">
            <a:avLst/>
          </a:prstGeom>
          <a:solidFill>
            <a:srgbClr val="507194"/>
          </a:solid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a:cs typeface="Times New Roman"/>
              </a:rPr>
              <a:t>COT increases extraction accuracy</a:t>
            </a:r>
          </a:p>
        </p:txBody>
      </p:sp>
      <p:sp>
        <p:nvSpPr>
          <p:cNvPr id="19" name="Rectangle 18">
            <a:extLst>
              <a:ext uri="{FF2B5EF4-FFF2-40B4-BE49-F238E27FC236}">
                <a16:creationId xmlns:a16="http://schemas.microsoft.com/office/drawing/2014/main" id="{D210406F-8664-C143-516F-AE06853B669C}"/>
              </a:ext>
            </a:extLst>
          </p:cNvPr>
          <p:cNvSpPr/>
          <p:nvPr/>
        </p:nvSpPr>
        <p:spPr>
          <a:xfrm>
            <a:off x="9087218" y="3755433"/>
            <a:ext cx="2468880" cy="1643078"/>
          </a:xfrm>
          <a:prstGeom prst="rect">
            <a:avLst/>
          </a:prstGeom>
          <a:solidFill>
            <a:srgbClr val="507194"/>
          </a:solid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0.90 is good and comparable with commercial model </a:t>
            </a:r>
          </a:p>
          <a:p>
            <a:pPr algn="ctr"/>
            <a:r>
              <a:rPr lang="en-US">
                <a:cs typeface="Times New Roman"/>
              </a:rPr>
              <a:t>GPT-4o Mini’s 0.93 average accuracy [1] </a:t>
            </a:r>
          </a:p>
        </p:txBody>
      </p:sp>
      <p:cxnSp>
        <p:nvCxnSpPr>
          <p:cNvPr id="23" name="Straight Arrow Connector 22">
            <a:extLst>
              <a:ext uri="{FF2B5EF4-FFF2-40B4-BE49-F238E27FC236}">
                <a16:creationId xmlns:a16="http://schemas.microsoft.com/office/drawing/2014/main" id="{5CD5FDA2-DA4A-5695-32BF-258502C28BBA}"/>
              </a:ext>
            </a:extLst>
          </p:cNvPr>
          <p:cNvCxnSpPr>
            <a:cxnSpLocks/>
          </p:cNvCxnSpPr>
          <p:nvPr/>
        </p:nvCxnSpPr>
        <p:spPr>
          <a:xfrm flipH="1">
            <a:off x="8016240" y="4576972"/>
            <a:ext cx="1062540" cy="0"/>
          </a:xfrm>
          <a:prstGeom prst="straightConnector1">
            <a:avLst/>
          </a:prstGeom>
          <a:ln>
            <a:solidFill>
              <a:srgbClr val="507194"/>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FE855A02-73C9-98D1-65F7-19AA5A4FCA70}"/>
              </a:ext>
            </a:extLst>
          </p:cNvPr>
          <p:cNvCxnSpPr>
            <a:cxnSpLocks/>
          </p:cNvCxnSpPr>
          <p:nvPr/>
        </p:nvCxnSpPr>
        <p:spPr>
          <a:xfrm flipH="1">
            <a:off x="8024678" y="2447605"/>
            <a:ext cx="1212455" cy="0"/>
          </a:xfrm>
          <a:prstGeom prst="straightConnector1">
            <a:avLst/>
          </a:prstGeom>
          <a:ln>
            <a:solidFill>
              <a:srgbClr val="507194"/>
            </a:solidFill>
            <a:tailEnd type="triangle"/>
          </a:ln>
        </p:spPr>
        <p:style>
          <a:lnRef idx="3">
            <a:schemeClr val="dk1"/>
          </a:lnRef>
          <a:fillRef idx="0">
            <a:schemeClr val="dk1"/>
          </a:fillRef>
          <a:effectRef idx="2">
            <a:schemeClr val="dk1"/>
          </a:effectRef>
          <a:fontRef idx="minor">
            <a:schemeClr val="tx1"/>
          </a:fontRef>
        </p:style>
      </p:cxnSp>
      <p:graphicFrame>
        <p:nvGraphicFramePr>
          <p:cNvPr id="4" name="Chart 3">
            <a:extLst>
              <a:ext uri="{FF2B5EF4-FFF2-40B4-BE49-F238E27FC236}">
                <a16:creationId xmlns:a16="http://schemas.microsoft.com/office/drawing/2014/main" id="{2707414E-E6B9-684C-0A6C-E154EBBA2B95}"/>
              </a:ext>
            </a:extLst>
          </p:cNvPr>
          <p:cNvGraphicFramePr/>
          <p:nvPr>
            <p:extLst>
              <p:ext uri="{D42A27DB-BD31-4B8C-83A1-F6EECF244321}">
                <p14:modId xmlns:p14="http://schemas.microsoft.com/office/powerpoint/2010/main" val="2873765195"/>
              </p:ext>
            </p:extLst>
          </p:nvPr>
        </p:nvGraphicFramePr>
        <p:xfrm>
          <a:off x="1435679" y="1227907"/>
          <a:ext cx="7200000" cy="540000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39F77F2E-6971-E211-810F-3106E8846038}"/>
              </a:ext>
            </a:extLst>
          </p:cNvPr>
          <p:cNvGrpSpPr/>
          <p:nvPr/>
        </p:nvGrpSpPr>
        <p:grpSpPr>
          <a:xfrm>
            <a:off x="6571811" y="1245190"/>
            <a:ext cx="2210763" cy="544506"/>
            <a:chOff x="4622293" y="4726475"/>
            <a:chExt cx="2210763" cy="544506"/>
          </a:xfrm>
        </p:grpSpPr>
        <p:sp>
          <p:nvSpPr>
            <p:cNvPr id="8" name="Isosceles Triangle 7">
              <a:extLst>
                <a:ext uri="{FF2B5EF4-FFF2-40B4-BE49-F238E27FC236}">
                  <a16:creationId xmlns:a16="http://schemas.microsoft.com/office/drawing/2014/main" id="{4ADEC8F7-94AF-56A2-6EDA-2FAA09604FCA}"/>
                </a:ext>
              </a:extLst>
            </p:cNvPr>
            <p:cNvSpPr/>
            <p:nvPr/>
          </p:nvSpPr>
          <p:spPr>
            <a:xfrm flipV="1">
              <a:off x="5547674" y="5054981"/>
              <a:ext cx="360000" cy="216000"/>
            </a:xfrm>
            <a:prstGeom prst="triangle">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3992399-3FB7-5C7F-FF55-8DEB1761D026}"/>
                </a:ext>
              </a:extLst>
            </p:cNvPr>
            <p:cNvSpPr txBox="1"/>
            <p:nvPr/>
          </p:nvSpPr>
          <p:spPr>
            <a:xfrm>
              <a:off x="4622293" y="4726475"/>
              <a:ext cx="2210763" cy="369332"/>
            </a:xfrm>
            <a:prstGeom prst="rect">
              <a:avLst/>
            </a:prstGeom>
            <a:noFill/>
          </p:spPr>
          <p:txBody>
            <a:bodyPr wrap="square" lIns="91440" tIns="45720" rIns="91440" bIns="45720" anchor="t">
              <a:spAutoFit/>
            </a:bodyPr>
            <a:lstStyle/>
            <a:p>
              <a:pPr algn="ctr">
                <a:spcAft>
                  <a:spcPts val="800"/>
                </a:spcAft>
              </a:pPr>
              <a:r>
                <a:rPr lang="en-GB">
                  <a:solidFill>
                    <a:srgbClr val="FF0000"/>
                  </a:solidFill>
                  <a:cs typeface="Times New Roman"/>
                </a:rPr>
                <a:t>Best Model</a:t>
              </a:r>
            </a:p>
          </p:txBody>
        </p:sp>
      </p:grpSp>
      <p:sp>
        <p:nvSpPr>
          <p:cNvPr id="3" name="Slide Number Placeholder 1">
            <a:extLst>
              <a:ext uri="{FF2B5EF4-FFF2-40B4-BE49-F238E27FC236}">
                <a16:creationId xmlns:a16="http://schemas.microsoft.com/office/drawing/2014/main" id="{45BE2432-FCE6-2C0E-37DB-71AF080BF8E8}"/>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19</a:t>
            </a:fld>
            <a:endParaRPr lang="en-US"/>
          </a:p>
        </p:txBody>
      </p:sp>
    </p:spTree>
    <p:extLst>
      <p:ext uri="{BB962C8B-B14F-4D97-AF65-F5344CB8AC3E}">
        <p14:creationId xmlns:p14="http://schemas.microsoft.com/office/powerpoint/2010/main" val="70723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64BE1-E726-CFED-F18F-CAED328F2094}"/>
              </a:ext>
            </a:extLst>
          </p:cNvPr>
          <p:cNvSpPr/>
          <p:nvPr/>
        </p:nvSpPr>
        <p:spPr>
          <a:xfrm>
            <a:off x="4597400" y="-12192"/>
            <a:ext cx="7591552" cy="687019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E95F934-19D5-DA36-00A3-486D2A0D8596}"/>
              </a:ext>
            </a:extLst>
          </p:cNvPr>
          <p:cNvSpPr>
            <a:spLocks noGrp="1"/>
          </p:cNvSpPr>
          <p:nvPr>
            <p:ph type="sldNum" sz="quarter" idx="12"/>
          </p:nvPr>
        </p:nvSpPr>
        <p:spPr/>
        <p:txBody>
          <a:bodyPr/>
          <a:lstStyle/>
          <a:p>
            <a:fld id="{FAD294BC-9438-4D92-A135-FC649997F4CC}" type="slidenum">
              <a:rPr lang="en-US" smtClean="0"/>
              <a:pPr/>
              <a:t>2</a:t>
            </a:fld>
            <a:endParaRPr lang="en-US"/>
          </a:p>
        </p:txBody>
      </p:sp>
      <p:pic>
        <p:nvPicPr>
          <p:cNvPr id="1026" name="Picture 2" descr="100+] 4k Architecture Wallpapers | Wallpapers.com">
            <a:extLst>
              <a:ext uri="{FF2B5EF4-FFF2-40B4-BE49-F238E27FC236}">
                <a16:creationId xmlns:a16="http://schemas.microsoft.com/office/drawing/2014/main" id="{593B0E79-9FBC-8C5B-7DFC-75EB32B7A8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42" r="32579"/>
          <a:stretch>
            <a:fillRect/>
          </a:stretch>
        </p:blipFill>
        <p:spPr bwMode="auto">
          <a:xfrm>
            <a:off x="0" y="-12192"/>
            <a:ext cx="567890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F575E0D-64DC-FD9E-A8F3-0F02572B0736}"/>
              </a:ext>
            </a:extLst>
          </p:cNvPr>
          <p:cNvSpPr/>
          <p:nvPr/>
        </p:nvSpPr>
        <p:spPr>
          <a:xfrm>
            <a:off x="0" y="-12192"/>
            <a:ext cx="5678905" cy="6870192"/>
          </a:xfrm>
          <a:prstGeom prst="rect">
            <a:avLst/>
          </a:prstGeom>
          <a:solidFill>
            <a:srgbClr val="50719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66F3E2-A860-9DE5-40EF-BD9455926036}"/>
              </a:ext>
            </a:extLst>
          </p:cNvPr>
          <p:cNvSpPr/>
          <p:nvPr/>
        </p:nvSpPr>
        <p:spPr>
          <a:xfrm>
            <a:off x="1524000" y="1414780"/>
            <a:ext cx="9144000" cy="45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963581B-2145-8106-E273-C4907FD18C6E}"/>
              </a:ext>
            </a:extLst>
          </p:cNvPr>
          <p:cNvSpPr txBox="1"/>
          <p:nvPr/>
        </p:nvSpPr>
        <p:spPr>
          <a:xfrm>
            <a:off x="1638849" y="46083"/>
            <a:ext cx="4585002" cy="1334211"/>
          </a:xfrm>
          <a:prstGeom prst="rect">
            <a:avLst/>
          </a:prstGeom>
          <a:noFill/>
        </p:spPr>
        <p:txBody>
          <a:bodyPr wrap="square">
            <a:spAutoFit/>
          </a:bodyPr>
          <a:lstStyle/>
          <a:p>
            <a:pPr>
              <a:lnSpc>
                <a:spcPct val="150000"/>
              </a:lnSpc>
            </a:pPr>
            <a:r>
              <a:rPr lang="en-GB" sz="6000" kern="100">
                <a:solidFill>
                  <a:schemeClr val="bg1"/>
                </a:solidFill>
                <a:effectLst/>
                <a:latin typeface="Calibri" panose="020F0502020204030204" pitchFamily="34" charset="0"/>
                <a:ea typeface="Calibri" panose="020F0502020204030204" pitchFamily="34" charset="0"/>
                <a:cs typeface="Calibri" panose="020F0502020204030204" pitchFamily="34" charset="0"/>
              </a:rPr>
              <a:t>AGENDA</a:t>
            </a:r>
            <a:endParaRPr lang="en-US" sz="60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E6F6324-1622-F0DA-4758-E4585EBD1F25}"/>
              </a:ext>
            </a:extLst>
          </p:cNvPr>
          <p:cNvSpPr txBox="1"/>
          <p:nvPr/>
        </p:nvSpPr>
        <p:spPr>
          <a:xfrm>
            <a:off x="6121399" y="1911413"/>
            <a:ext cx="4832149" cy="2657138"/>
          </a:xfrm>
          <a:prstGeom prst="rect">
            <a:avLst/>
          </a:prstGeom>
          <a:noFill/>
        </p:spPr>
        <p:txBody>
          <a:bodyPr wrap="square">
            <a:spAutoFit/>
          </a:bodyPr>
          <a:lstStyle/>
          <a:p>
            <a:pPr marL="571500" indent="-571500">
              <a:spcAft>
                <a:spcPts val="800"/>
              </a:spcAft>
              <a:buFont typeface="Wingdings" panose="05000000000000000000" pitchFamily="2" charset="2"/>
              <a:buChar char="§"/>
            </a:pPr>
            <a:r>
              <a:rPr lang="en-US" sz="2800">
                <a:solidFill>
                  <a:srgbClr val="17406D"/>
                </a:solidFill>
                <a:latin typeface="Calibri" panose="020F0502020204030204" pitchFamily="34" charset="0"/>
                <a:ea typeface="Calibri" panose="020F0502020204030204" pitchFamily="34" charset="0"/>
                <a:cs typeface="Calibri" panose="020F0502020204030204" pitchFamily="34" charset="0"/>
              </a:rPr>
              <a:t>Project Overview</a:t>
            </a:r>
          </a:p>
          <a:p>
            <a:pPr marL="571500" indent="-571500">
              <a:spcAft>
                <a:spcPts val="800"/>
              </a:spcAft>
              <a:buFont typeface="Wingdings" panose="05000000000000000000" pitchFamily="2" charset="2"/>
              <a:buChar char="§"/>
            </a:pPr>
            <a:r>
              <a:rPr lang="en-US" sz="2800">
                <a:solidFill>
                  <a:srgbClr val="17406D"/>
                </a:solidFill>
                <a:latin typeface="Calibri" panose="020F0502020204030204" pitchFamily="34" charset="0"/>
                <a:ea typeface="Calibri" panose="020F0502020204030204" pitchFamily="34" charset="0"/>
                <a:cs typeface="Calibri" panose="020F0502020204030204" pitchFamily="34" charset="0"/>
              </a:rPr>
              <a:t>Methodology</a:t>
            </a:r>
          </a:p>
          <a:p>
            <a:pPr marL="571500" indent="-571500">
              <a:spcAft>
                <a:spcPts val="800"/>
              </a:spcAft>
              <a:buFont typeface="Wingdings" panose="05000000000000000000" pitchFamily="2" charset="2"/>
              <a:buChar char="§"/>
            </a:pPr>
            <a:r>
              <a:rPr lang="en-US" sz="2800">
                <a:solidFill>
                  <a:srgbClr val="17406D"/>
                </a:solidFill>
                <a:latin typeface="Calibri" panose="020F0502020204030204" pitchFamily="34" charset="0"/>
                <a:ea typeface="Calibri" panose="020F0502020204030204" pitchFamily="34" charset="0"/>
                <a:cs typeface="Calibri" panose="020F0502020204030204" pitchFamily="34" charset="0"/>
              </a:rPr>
              <a:t>Performance Evaluation</a:t>
            </a:r>
          </a:p>
          <a:p>
            <a:pPr marL="571500" indent="-571500">
              <a:spcAft>
                <a:spcPts val="800"/>
              </a:spcAft>
              <a:buFont typeface="Wingdings" panose="05000000000000000000" pitchFamily="2" charset="2"/>
              <a:buChar char="§"/>
            </a:pPr>
            <a:r>
              <a:rPr lang="en-US" sz="2800">
                <a:solidFill>
                  <a:srgbClr val="17406D"/>
                </a:solidFill>
                <a:latin typeface="Calibri" panose="020F0502020204030204" pitchFamily="34" charset="0"/>
                <a:ea typeface="Calibri" panose="020F0502020204030204" pitchFamily="34" charset="0"/>
                <a:cs typeface="Calibri" panose="020F0502020204030204" pitchFamily="34" charset="0"/>
              </a:rPr>
              <a:t>Demonstration</a:t>
            </a:r>
          </a:p>
          <a:p>
            <a:pPr marL="571500" indent="-571500">
              <a:spcAft>
                <a:spcPts val="800"/>
              </a:spcAft>
              <a:buFont typeface="Wingdings" panose="05000000000000000000" pitchFamily="2" charset="2"/>
              <a:buChar char="§"/>
            </a:pPr>
            <a:r>
              <a:rPr lang="en-US" sz="2800">
                <a:solidFill>
                  <a:srgbClr val="17406D"/>
                </a:solidFill>
                <a:latin typeface="Calibri" panose="020F0502020204030204" pitchFamily="34" charset="0"/>
                <a:ea typeface="Calibri" panose="020F0502020204030204" pitchFamily="34" charset="0"/>
                <a:cs typeface="Calibri" panose="020F0502020204030204" pitchFamily="34" charset="0"/>
              </a:rPr>
              <a:t>Conclusion</a:t>
            </a:r>
            <a:endParaRPr lang="en-GB" sz="2800">
              <a:solidFill>
                <a:srgbClr val="17406D"/>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191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AF196-CE3B-EFF9-611A-EC5A84EDE444}"/>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C81FFEE-0975-5E11-2A66-96BB1EEE7DBA}"/>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269DDFFF-7B53-AFDE-832A-7B19DFFB967A}"/>
              </a:ext>
            </a:extLst>
          </p:cNvPr>
          <p:cNvGraphicFramePr/>
          <p:nvPr>
            <p:extLst>
              <p:ext uri="{D42A27DB-BD31-4B8C-83A1-F6EECF244321}">
                <p14:modId xmlns:p14="http://schemas.microsoft.com/office/powerpoint/2010/main" val="627945927"/>
              </p:ext>
            </p:extLst>
          </p:nvPr>
        </p:nvGraphicFramePr>
        <p:xfrm>
          <a:off x="1480000" y="1590129"/>
          <a:ext cx="7200000" cy="5040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551B349D-6EF6-6A59-FF80-3DFA2F847DB8}"/>
              </a:ext>
            </a:extLst>
          </p:cNvPr>
          <p:cNvSpPr>
            <a:spLocks noGrp="1"/>
          </p:cNvSpPr>
          <p:nvPr>
            <p:ph type="title"/>
          </p:nvPr>
        </p:nvSpPr>
        <p:spPr>
          <a:xfrm>
            <a:off x="600821" y="124405"/>
            <a:ext cx="11299079" cy="611614"/>
          </a:xfrm>
        </p:spPr>
        <p:txBody>
          <a:bodyPr/>
          <a:lstStyle/>
          <a:p>
            <a:pPr algn="ctr"/>
            <a:r>
              <a:rPr lang="en-US" sz="2000">
                <a:latin typeface="+mn-lt"/>
                <a:cs typeface="Arial" panose="020B0604020202020204" pitchFamily="34" charset="0"/>
              </a:rPr>
              <a:t>Generation Relevancy</a:t>
            </a:r>
          </a:p>
        </p:txBody>
      </p:sp>
      <p:sp>
        <p:nvSpPr>
          <p:cNvPr id="6" name="Rectangle 5">
            <a:extLst>
              <a:ext uri="{FF2B5EF4-FFF2-40B4-BE49-F238E27FC236}">
                <a16:creationId xmlns:a16="http://schemas.microsoft.com/office/drawing/2014/main" id="{34500C88-003E-BC28-B746-E1DB2A44C6D7}"/>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436BCC-15B4-27E1-14F0-D30F1A52B5F2}"/>
              </a:ext>
            </a:extLst>
          </p:cNvPr>
          <p:cNvSpPr txBox="1"/>
          <p:nvPr/>
        </p:nvSpPr>
        <p:spPr>
          <a:xfrm>
            <a:off x="0" y="6598754"/>
            <a:ext cx="11237820" cy="246221"/>
          </a:xfrm>
          <a:prstGeom prst="rect">
            <a:avLst/>
          </a:prstGeom>
          <a:noFill/>
        </p:spPr>
        <p:txBody>
          <a:bodyPr wrap="square" lIns="91440" tIns="45720" rIns="91440" bIns="45720" anchor="t">
            <a:spAutoFit/>
          </a:bodyPr>
          <a:lstStyle/>
          <a:p>
            <a:pPr>
              <a:spcAft>
                <a:spcPts val="800"/>
              </a:spcAft>
            </a:pPr>
            <a:r>
              <a:rPr lang="en-GB" sz="1000">
                <a:cs typeface="Times New Roman"/>
              </a:rPr>
              <a:t>[1] https://www.mdpi.com/2504-2289/9/3/67</a:t>
            </a:r>
          </a:p>
        </p:txBody>
      </p:sp>
      <p:sp>
        <p:nvSpPr>
          <p:cNvPr id="18" name="TextBox 17">
            <a:extLst>
              <a:ext uri="{FF2B5EF4-FFF2-40B4-BE49-F238E27FC236}">
                <a16:creationId xmlns:a16="http://schemas.microsoft.com/office/drawing/2014/main" id="{DE61C041-0E97-3038-F499-F5B47C3C3F9A}"/>
              </a:ext>
            </a:extLst>
          </p:cNvPr>
          <p:cNvSpPr txBox="1"/>
          <p:nvPr/>
        </p:nvSpPr>
        <p:spPr>
          <a:xfrm>
            <a:off x="544311" y="854617"/>
            <a:ext cx="10684537" cy="646331"/>
          </a:xfrm>
          <a:prstGeom prst="rect">
            <a:avLst/>
          </a:prstGeom>
          <a:noFill/>
        </p:spPr>
        <p:txBody>
          <a:bodyPr wrap="square" lIns="91440" tIns="45720" rIns="91440" bIns="45720" anchor="t">
            <a:spAutoFit/>
          </a:bodyPr>
          <a:lstStyle/>
          <a:p>
            <a:r>
              <a:rPr lang="en-GB">
                <a:cs typeface="Times New Roman" panose="02020603050405020304" pitchFamily="18" charset="0"/>
              </a:rPr>
              <a:t>Assesses the relevance of the LLM-RAG generated information to the guidance document. </a:t>
            </a:r>
            <a:r>
              <a:rPr lang="en-GB" b="1">
                <a:cs typeface="Times New Roman" panose="02020603050405020304" pitchFamily="18" charset="0"/>
              </a:rPr>
              <a:t>Higher relevance is desired </a:t>
            </a:r>
            <a:r>
              <a:rPr lang="en-GB">
                <a:cs typeface="Times New Roman" panose="02020603050405020304" pitchFamily="18" charset="0"/>
              </a:rPr>
              <a:t>for coherent response.</a:t>
            </a:r>
          </a:p>
        </p:txBody>
      </p:sp>
      <p:sp>
        <p:nvSpPr>
          <p:cNvPr id="19" name="Rectangle 18">
            <a:extLst>
              <a:ext uri="{FF2B5EF4-FFF2-40B4-BE49-F238E27FC236}">
                <a16:creationId xmlns:a16="http://schemas.microsoft.com/office/drawing/2014/main" id="{AB0E2955-3A36-CCC2-2B85-E343AC8C8D46}"/>
              </a:ext>
            </a:extLst>
          </p:cNvPr>
          <p:cNvSpPr/>
          <p:nvPr/>
        </p:nvSpPr>
        <p:spPr>
          <a:xfrm>
            <a:off x="9087218" y="2650532"/>
            <a:ext cx="2468880" cy="2075676"/>
          </a:xfrm>
          <a:prstGeom prst="rect">
            <a:avLst/>
          </a:prstGeom>
          <a:solidFill>
            <a:srgbClr val="507194"/>
          </a:solid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Times New Roman" panose="02020603050405020304" pitchFamily="18" charset="0"/>
              </a:rPr>
              <a:t>0.83 is good and comparable to the 0.85 average relevancy score in [1], which used MiniLM-L6 for journal recommendations</a:t>
            </a:r>
          </a:p>
        </p:txBody>
      </p:sp>
      <p:cxnSp>
        <p:nvCxnSpPr>
          <p:cNvPr id="23" name="Straight Arrow Connector 22">
            <a:extLst>
              <a:ext uri="{FF2B5EF4-FFF2-40B4-BE49-F238E27FC236}">
                <a16:creationId xmlns:a16="http://schemas.microsoft.com/office/drawing/2014/main" id="{99103D47-3784-A438-DBF6-B041BCE0C6D5}"/>
              </a:ext>
            </a:extLst>
          </p:cNvPr>
          <p:cNvCxnSpPr>
            <a:cxnSpLocks/>
          </p:cNvCxnSpPr>
          <p:nvPr/>
        </p:nvCxnSpPr>
        <p:spPr>
          <a:xfrm flipH="1">
            <a:off x="8016240" y="3687972"/>
            <a:ext cx="1062540" cy="0"/>
          </a:xfrm>
          <a:prstGeom prst="straightConnector1">
            <a:avLst/>
          </a:prstGeom>
          <a:ln>
            <a:solidFill>
              <a:srgbClr val="507194"/>
            </a:solidFill>
            <a:tailEnd type="triangle"/>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E44237A0-E83C-D58C-8EB0-57FE6BC994D7}"/>
              </a:ext>
            </a:extLst>
          </p:cNvPr>
          <p:cNvGrpSpPr/>
          <p:nvPr/>
        </p:nvGrpSpPr>
        <p:grpSpPr>
          <a:xfrm>
            <a:off x="6648011" y="1232494"/>
            <a:ext cx="2210763" cy="519106"/>
            <a:chOff x="4622293" y="4751875"/>
            <a:chExt cx="2210763" cy="519106"/>
          </a:xfrm>
        </p:grpSpPr>
        <p:sp>
          <p:nvSpPr>
            <p:cNvPr id="10" name="Isosceles Triangle 9">
              <a:extLst>
                <a:ext uri="{FF2B5EF4-FFF2-40B4-BE49-F238E27FC236}">
                  <a16:creationId xmlns:a16="http://schemas.microsoft.com/office/drawing/2014/main" id="{451A58E9-8979-A87D-BA84-6CA7C93DB227}"/>
                </a:ext>
              </a:extLst>
            </p:cNvPr>
            <p:cNvSpPr/>
            <p:nvPr/>
          </p:nvSpPr>
          <p:spPr>
            <a:xfrm flipV="1">
              <a:off x="5547674" y="5054981"/>
              <a:ext cx="360000" cy="216000"/>
            </a:xfrm>
            <a:prstGeom prst="triangle">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8D5BF78-CB13-34A7-2BF8-7858E05276CB}"/>
                </a:ext>
              </a:extLst>
            </p:cNvPr>
            <p:cNvSpPr txBox="1"/>
            <p:nvPr/>
          </p:nvSpPr>
          <p:spPr>
            <a:xfrm>
              <a:off x="4622293" y="4751875"/>
              <a:ext cx="2210763" cy="369332"/>
            </a:xfrm>
            <a:prstGeom prst="rect">
              <a:avLst/>
            </a:prstGeom>
            <a:noFill/>
          </p:spPr>
          <p:txBody>
            <a:bodyPr wrap="square" lIns="91440" tIns="45720" rIns="91440" bIns="45720" anchor="t">
              <a:spAutoFit/>
            </a:bodyPr>
            <a:lstStyle/>
            <a:p>
              <a:pPr algn="ctr">
                <a:spcAft>
                  <a:spcPts val="800"/>
                </a:spcAft>
              </a:pPr>
              <a:r>
                <a:rPr lang="en-GB">
                  <a:solidFill>
                    <a:srgbClr val="FF0000"/>
                  </a:solidFill>
                  <a:latin typeface="Times New Roman"/>
                  <a:cs typeface="Times New Roman"/>
                </a:rPr>
                <a:t>Best Model</a:t>
              </a:r>
            </a:p>
          </p:txBody>
        </p:sp>
      </p:grpSp>
      <p:sp>
        <p:nvSpPr>
          <p:cNvPr id="4" name="Slide Number Placeholder 1">
            <a:extLst>
              <a:ext uri="{FF2B5EF4-FFF2-40B4-BE49-F238E27FC236}">
                <a16:creationId xmlns:a16="http://schemas.microsoft.com/office/drawing/2014/main" id="{DF363860-8E49-CB37-8A73-4ED629DA7866}"/>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20</a:t>
            </a:fld>
            <a:endParaRPr lang="en-US"/>
          </a:p>
        </p:txBody>
      </p:sp>
    </p:spTree>
    <p:extLst>
      <p:ext uri="{BB962C8B-B14F-4D97-AF65-F5344CB8AC3E}">
        <p14:creationId xmlns:p14="http://schemas.microsoft.com/office/powerpoint/2010/main" val="2595853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1F40A-6438-F3EF-DBBE-BBA9E755661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A730CDA9-2F44-27A0-F606-40C680AA142C}"/>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4C631-E601-F598-01B1-51A9957EBD8B}"/>
              </a:ext>
            </a:extLst>
          </p:cNvPr>
          <p:cNvSpPr>
            <a:spLocks noGrp="1"/>
          </p:cNvSpPr>
          <p:nvPr>
            <p:ph type="title"/>
          </p:nvPr>
        </p:nvSpPr>
        <p:spPr>
          <a:xfrm>
            <a:off x="600821" y="124405"/>
            <a:ext cx="11299079" cy="611614"/>
          </a:xfrm>
        </p:spPr>
        <p:txBody>
          <a:bodyPr/>
          <a:lstStyle/>
          <a:p>
            <a:pPr algn="ctr"/>
            <a:r>
              <a:rPr lang="en-US" sz="2000">
                <a:latin typeface="+mn-lt"/>
                <a:cs typeface="Arial" panose="020B0604020202020204" pitchFamily="34" charset="0"/>
              </a:rPr>
              <a:t>Performance Comparison</a:t>
            </a:r>
          </a:p>
        </p:txBody>
      </p:sp>
      <p:sp>
        <p:nvSpPr>
          <p:cNvPr id="6" name="Rectangle 5">
            <a:extLst>
              <a:ext uri="{FF2B5EF4-FFF2-40B4-BE49-F238E27FC236}">
                <a16:creationId xmlns:a16="http://schemas.microsoft.com/office/drawing/2014/main" id="{B14C7E5B-CC2B-B148-29FB-E56BD9639C26}"/>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C26EB7-F74C-6DEC-1536-C3D84B52F171}"/>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8" name="TextBox 7">
            <a:extLst>
              <a:ext uri="{FF2B5EF4-FFF2-40B4-BE49-F238E27FC236}">
                <a16:creationId xmlns:a16="http://schemas.microsoft.com/office/drawing/2014/main" id="{72605401-2FEA-FD6C-6435-8CA5E519BB74}"/>
              </a:ext>
            </a:extLst>
          </p:cNvPr>
          <p:cNvSpPr txBox="1"/>
          <p:nvPr/>
        </p:nvSpPr>
        <p:spPr>
          <a:xfrm>
            <a:off x="778620" y="1251465"/>
            <a:ext cx="10524379" cy="1477328"/>
          </a:xfrm>
          <a:prstGeom prst="rect">
            <a:avLst/>
          </a:prstGeom>
          <a:noFill/>
        </p:spPr>
        <p:txBody>
          <a:bodyPr wrap="square">
            <a:spAutoFit/>
          </a:bodyPr>
          <a:lstStyle/>
          <a:p>
            <a:r>
              <a:rPr lang="en-GB">
                <a:cs typeface="Times New Roman" panose="02020603050405020304" pitchFamily="18" charset="0"/>
              </a:rPr>
              <a:t>To select the most appropriate model we assigned scores to each evaluated performance metric.</a:t>
            </a:r>
          </a:p>
          <a:p>
            <a:r>
              <a:rPr lang="en-GB">
                <a:cs typeface="Times New Roman" panose="02020603050405020304" pitchFamily="18" charset="0"/>
              </a:rPr>
              <a:t>(1</a:t>
            </a:r>
            <a:r>
              <a:rPr lang="en-GB" baseline="30000">
                <a:cs typeface="Times New Roman" panose="02020603050405020304" pitchFamily="18" charset="0"/>
              </a:rPr>
              <a:t>st</a:t>
            </a:r>
            <a:r>
              <a:rPr lang="en-GB">
                <a:cs typeface="Times New Roman" panose="02020603050405020304" pitchFamily="18" charset="0"/>
              </a:rPr>
              <a:t> = 5 pts, 2</a:t>
            </a:r>
            <a:r>
              <a:rPr lang="en-GB" baseline="30000">
                <a:cs typeface="Times New Roman" panose="02020603050405020304" pitchFamily="18" charset="0"/>
              </a:rPr>
              <a:t>nd</a:t>
            </a:r>
            <a:r>
              <a:rPr lang="en-GB">
                <a:cs typeface="Times New Roman" panose="02020603050405020304" pitchFamily="18" charset="0"/>
              </a:rPr>
              <a:t> = 3 pts, 3</a:t>
            </a:r>
            <a:r>
              <a:rPr lang="en-GB" baseline="30000">
                <a:cs typeface="Times New Roman" panose="02020603050405020304" pitchFamily="18" charset="0"/>
              </a:rPr>
              <a:t>rd</a:t>
            </a:r>
            <a:r>
              <a:rPr lang="en-GB">
                <a:cs typeface="Times New Roman" panose="02020603050405020304" pitchFamily="18" charset="0"/>
              </a:rPr>
              <a:t> = 1 pts, 4</a:t>
            </a:r>
            <a:r>
              <a:rPr lang="en-GB" baseline="30000">
                <a:cs typeface="Times New Roman" panose="02020603050405020304" pitchFamily="18" charset="0"/>
              </a:rPr>
              <a:t>th</a:t>
            </a:r>
            <a:r>
              <a:rPr lang="en-GB">
                <a:cs typeface="Times New Roman" panose="02020603050405020304" pitchFamily="18" charset="0"/>
              </a:rPr>
              <a:t> = 0 pts)</a:t>
            </a:r>
          </a:p>
          <a:p>
            <a:r>
              <a:rPr lang="en-GB">
                <a:cs typeface="Times New Roman" panose="02020603050405020304" pitchFamily="18" charset="0"/>
              </a:rPr>
              <a:t>(more points are given to first place to emphasize excellence in a particular metric)</a:t>
            </a:r>
          </a:p>
          <a:p>
            <a:endParaRPr lang="en-GB">
              <a:cs typeface="Times New Roman" panose="02020603050405020304" pitchFamily="18" charset="0"/>
            </a:endParaRPr>
          </a:p>
          <a:p>
            <a:endParaRPr lang="en-GB">
              <a:cs typeface="Times New Roman" panose="02020603050405020304" pitchFamily="18" charset="0"/>
            </a:endParaRPr>
          </a:p>
        </p:txBody>
      </p:sp>
      <p:graphicFrame>
        <p:nvGraphicFramePr>
          <p:cNvPr id="9" name="Table 8">
            <a:extLst>
              <a:ext uri="{FF2B5EF4-FFF2-40B4-BE49-F238E27FC236}">
                <a16:creationId xmlns:a16="http://schemas.microsoft.com/office/drawing/2014/main" id="{B4ECD2DE-869A-3418-EDCE-95641001393E}"/>
              </a:ext>
            </a:extLst>
          </p:cNvPr>
          <p:cNvGraphicFramePr>
            <a:graphicFrameLocks noGrp="1"/>
          </p:cNvGraphicFramePr>
          <p:nvPr>
            <p:extLst>
              <p:ext uri="{D42A27DB-BD31-4B8C-83A1-F6EECF244321}">
                <p14:modId xmlns:p14="http://schemas.microsoft.com/office/powerpoint/2010/main" val="1512536885"/>
              </p:ext>
            </p:extLst>
          </p:nvPr>
        </p:nvGraphicFramePr>
        <p:xfrm>
          <a:off x="856277" y="2473450"/>
          <a:ext cx="10479445" cy="2346960"/>
        </p:xfrm>
        <a:graphic>
          <a:graphicData uri="http://schemas.openxmlformats.org/drawingml/2006/table">
            <a:tbl>
              <a:tblPr firstRow="1" bandRow="1">
                <a:tableStyleId>{5C22544A-7EE6-4342-B048-85BDC9FD1C3A}</a:tableStyleId>
              </a:tblPr>
              <a:tblGrid>
                <a:gridCol w="2095889">
                  <a:extLst>
                    <a:ext uri="{9D8B030D-6E8A-4147-A177-3AD203B41FA5}">
                      <a16:colId xmlns:a16="http://schemas.microsoft.com/office/drawing/2014/main" val="3156410670"/>
                    </a:ext>
                  </a:extLst>
                </a:gridCol>
                <a:gridCol w="2095889">
                  <a:extLst>
                    <a:ext uri="{9D8B030D-6E8A-4147-A177-3AD203B41FA5}">
                      <a16:colId xmlns:a16="http://schemas.microsoft.com/office/drawing/2014/main" val="158665806"/>
                    </a:ext>
                  </a:extLst>
                </a:gridCol>
                <a:gridCol w="2095889">
                  <a:extLst>
                    <a:ext uri="{9D8B030D-6E8A-4147-A177-3AD203B41FA5}">
                      <a16:colId xmlns:a16="http://schemas.microsoft.com/office/drawing/2014/main" val="2178152055"/>
                    </a:ext>
                  </a:extLst>
                </a:gridCol>
                <a:gridCol w="2095889">
                  <a:extLst>
                    <a:ext uri="{9D8B030D-6E8A-4147-A177-3AD203B41FA5}">
                      <a16:colId xmlns:a16="http://schemas.microsoft.com/office/drawing/2014/main" val="2865782712"/>
                    </a:ext>
                  </a:extLst>
                </a:gridCol>
                <a:gridCol w="2095889">
                  <a:extLst>
                    <a:ext uri="{9D8B030D-6E8A-4147-A177-3AD203B41FA5}">
                      <a16:colId xmlns:a16="http://schemas.microsoft.com/office/drawing/2014/main" val="3052381421"/>
                    </a:ext>
                  </a:extLst>
                </a:gridCol>
              </a:tblGrid>
              <a:tr h="370840">
                <a:tc>
                  <a:txBody>
                    <a:bodyPr/>
                    <a:lstStyle/>
                    <a:p>
                      <a:endParaRPr lang="en-GB" sz="1800">
                        <a:solidFill>
                          <a:srgbClr val="17406D"/>
                        </a:solidFill>
                        <a:latin typeface="Times New Roman" panose="02020603050405020304" pitchFamily="18" charset="0"/>
                        <a:cs typeface="Times New Roman" panose="02020603050405020304" pitchFamily="18" charset="0"/>
                      </a:endParaRPr>
                    </a:p>
                  </a:txBody>
                  <a:tcP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1800">
                          <a:solidFill>
                            <a:srgbClr val="17406D"/>
                          </a:solidFill>
                          <a:latin typeface="Times New Roman" panose="02020603050405020304" pitchFamily="18" charset="0"/>
                          <a:cs typeface="Times New Roman" panose="02020603050405020304" pitchFamily="18" charset="0"/>
                        </a:rPr>
                        <a:t>Processing Time</a:t>
                      </a:r>
                    </a:p>
                  </a:txBody>
                  <a:tcPr anchor="ct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1800">
                          <a:solidFill>
                            <a:srgbClr val="17406D"/>
                          </a:solidFill>
                          <a:latin typeface="Times New Roman" panose="02020603050405020304" pitchFamily="18" charset="0"/>
                          <a:cs typeface="Times New Roman" panose="02020603050405020304" pitchFamily="18" charset="0"/>
                        </a:rPr>
                        <a:t>Extraction Accuracy</a:t>
                      </a:r>
                    </a:p>
                  </a:txBody>
                  <a:tcPr anchor="ct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1800">
                          <a:solidFill>
                            <a:srgbClr val="17406D"/>
                          </a:solidFill>
                          <a:latin typeface="Times New Roman" panose="02020603050405020304" pitchFamily="18" charset="0"/>
                          <a:cs typeface="Times New Roman" panose="02020603050405020304" pitchFamily="18" charset="0"/>
                        </a:rPr>
                        <a:t>Generation Relevancy</a:t>
                      </a:r>
                    </a:p>
                  </a:txBody>
                  <a:tcPr anchor="ct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1800">
                          <a:solidFill>
                            <a:srgbClr val="17406D"/>
                          </a:solidFill>
                          <a:latin typeface="Times New Roman" panose="02020603050405020304" pitchFamily="18" charset="0"/>
                          <a:cs typeface="Times New Roman" panose="02020603050405020304" pitchFamily="18" charset="0"/>
                        </a:rPr>
                        <a:t>Total Score</a:t>
                      </a:r>
                    </a:p>
                  </a:txBody>
                  <a:tcPr anchor="ctr">
                    <a:lnT w="28575"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682104223"/>
                  </a:ext>
                </a:extLst>
              </a:tr>
              <a:tr h="272290">
                <a:tc>
                  <a:txBody>
                    <a:bodyPr/>
                    <a:lstStyle/>
                    <a:p>
                      <a:r>
                        <a:rPr lang="en-GB" sz="1800" err="1">
                          <a:latin typeface="Times New Roman" panose="02020603050405020304" pitchFamily="18" charset="0"/>
                          <a:cs typeface="Times New Roman" panose="02020603050405020304" pitchFamily="18" charset="0"/>
                        </a:rPr>
                        <a:t>Deepseek</a:t>
                      </a:r>
                      <a:r>
                        <a:rPr lang="en-GB" sz="1800">
                          <a:latin typeface="Times New Roman" panose="02020603050405020304" pitchFamily="18" charset="0"/>
                          <a:cs typeface="Times New Roman" panose="02020603050405020304" pitchFamily="18" charset="0"/>
                        </a:rPr>
                        <a:t> R1, 1.5B</a:t>
                      </a:r>
                    </a:p>
                  </a:txBody>
                  <a:tcPr>
                    <a:lnT w="28575"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1</a:t>
                      </a:r>
                    </a:p>
                  </a:txBody>
                  <a:tcPr>
                    <a:lnT w="28575"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1</a:t>
                      </a:r>
                    </a:p>
                  </a:txBody>
                  <a:tcPr>
                    <a:lnT w="28575"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0</a:t>
                      </a:r>
                    </a:p>
                  </a:txBody>
                  <a:tcPr>
                    <a:lnT w="28575"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2</a:t>
                      </a:r>
                    </a:p>
                  </a:txBody>
                  <a:tcPr>
                    <a:lnT w="28575"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1884470797"/>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800">
                          <a:latin typeface="Times New Roman" panose="02020603050405020304" pitchFamily="18" charset="0"/>
                          <a:cs typeface="Times New Roman" panose="02020603050405020304" pitchFamily="18" charset="0"/>
                        </a:rPr>
                        <a:t>Llama 3.2, 3B</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highlight>
                            <a:srgbClr val="FFFF00"/>
                          </a:highlight>
                          <a:latin typeface="Times New Roman" panose="02020603050405020304" pitchFamily="18" charset="0"/>
                          <a:cs typeface="Times New Roman" panose="02020603050405020304" pitchFamily="18" charset="0"/>
                        </a:rPr>
                        <a:t>5</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0</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1</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6</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2023152098"/>
                  </a:ext>
                </a:extLst>
              </a:tr>
              <a:tr h="370840">
                <a:tc>
                  <a:txBody>
                    <a:bodyPr/>
                    <a:lstStyle/>
                    <a:p>
                      <a:r>
                        <a:rPr lang="en-GB" sz="1800">
                          <a:latin typeface="Times New Roman" panose="02020603050405020304" pitchFamily="18" charset="0"/>
                          <a:cs typeface="Times New Roman" panose="02020603050405020304" pitchFamily="18" charset="0"/>
                        </a:rPr>
                        <a:t>Mistral, 7B</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3</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3</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3</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9</a:t>
                      </a:r>
                    </a:p>
                  </a:txBody>
                  <a:tcPr>
                    <a:lnT w="12700" cap="flat" cmpd="sng" algn="ctr">
                      <a:solidFill>
                        <a:srgbClr val="507194"/>
                      </a:solidFill>
                      <a:prstDash val="solid"/>
                      <a:round/>
                      <a:headEnd type="none" w="med" len="med"/>
                      <a:tailEnd type="none" w="med" len="med"/>
                    </a:lnT>
                    <a:lnB w="12700"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2558979477"/>
                  </a:ext>
                </a:extLst>
              </a:tr>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800" err="1">
                          <a:highlight>
                            <a:srgbClr val="FFFF00"/>
                          </a:highlight>
                          <a:latin typeface="Times New Roman" panose="02020603050405020304" pitchFamily="18" charset="0"/>
                          <a:cs typeface="Times New Roman" panose="02020603050405020304" pitchFamily="18" charset="0"/>
                        </a:rPr>
                        <a:t>Deepseek</a:t>
                      </a:r>
                      <a:r>
                        <a:rPr lang="en-GB" sz="1800">
                          <a:highlight>
                            <a:srgbClr val="FFFF00"/>
                          </a:highlight>
                          <a:latin typeface="Times New Roman" panose="02020603050405020304" pitchFamily="18" charset="0"/>
                          <a:cs typeface="Times New Roman" panose="02020603050405020304" pitchFamily="18" charset="0"/>
                        </a:rPr>
                        <a:t> R1, 8B</a:t>
                      </a:r>
                    </a:p>
                  </a:txBody>
                  <a:tcPr>
                    <a:lnT w="12700"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2200">
                          <a:latin typeface="Times New Roman" panose="02020603050405020304" pitchFamily="18" charset="0"/>
                          <a:cs typeface="Times New Roman" panose="02020603050405020304" pitchFamily="18" charset="0"/>
                        </a:rPr>
                        <a:t>0</a:t>
                      </a:r>
                    </a:p>
                  </a:txBody>
                  <a:tcPr>
                    <a:lnT w="12700"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2200">
                          <a:highlight>
                            <a:srgbClr val="FFFF00"/>
                          </a:highlight>
                          <a:latin typeface="Times New Roman" panose="02020603050405020304" pitchFamily="18" charset="0"/>
                          <a:cs typeface="Times New Roman" panose="02020603050405020304" pitchFamily="18" charset="0"/>
                        </a:rPr>
                        <a:t>5</a:t>
                      </a:r>
                    </a:p>
                  </a:txBody>
                  <a:tcPr>
                    <a:lnT w="12700"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2200">
                          <a:highlight>
                            <a:srgbClr val="FFFF00"/>
                          </a:highlight>
                          <a:latin typeface="Times New Roman" panose="02020603050405020304" pitchFamily="18" charset="0"/>
                          <a:cs typeface="Times New Roman" panose="02020603050405020304" pitchFamily="18" charset="0"/>
                        </a:rPr>
                        <a:t>5</a:t>
                      </a:r>
                    </a:p>
                  </a:txBody>
                  <a:tcPr>
                    <a:lnT w="12700"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tc>
                  <a:txBody>
                    <a:bodyPr/>
                    <a:lstStyle/>
                    <a:p>
                      <a:pPr algn="ctr"/>
                      <a:r>
                        <a:rPr lang="en-GB" sz="2200">
                          <a:highlight>
                            <a:srgbClr val="FFFF00"/>
                          </a:highlight>
                          <a:latin typeface="Times New Roman" panose="02020603050405020304" pitchFamily="18" charset="0"/>
                          <a:cs typeface="Times New Roman" panose="02020603050405020304" pitchFamily="18" charset="0"/>
                        </a:rPr>
                        <a:t>10</a:t>
                      </a:r>
                    </a:p>
                  </a:txBody>
                  <a:tcPr>
                    <a:lnT w="12700" cap="flat" cmpd="sng" algn="ctr">
                      <a:solidFill>
                        <a:srgbClr val="507194"/>
                      </a:solidFill>
                      <a:prstDash val="solid"/>
                      <a:round/>
                      <a:headEnd type="none" w="med" len="med"/>
                      <a:tailEnd type="none" w="med" len="med"/>
                    </a:lnT>
                    <a:lnB w="28575" cap="flat" cmpd="sng" algn="ctr">
                      <a:solidFill>
                        <a:srgbClr val="507194"/>
                      </a:solidFill>
                      <a:prstDash val="solid"/>
                      <a:round/>
                      <a:headEnd type="none" w="med" len="med"/>
                      <a:tailEnd type="none" w="med" len="med"/>
                    </a:lnB>
                    <a:solidFill>
                      <a:schemeClr val="bg1"/>
                    </a:solidFill>
                  </a:tcPr>
                </a:tc>
                <a:extLst>
                  <a:ext uri="{0D108BD9-81ED-4DB2-BD59-A6C34878D82A}">
                    <a16:rowId xmlns:a16="http://schemas.microsoft.com/office/drawing/2014/main" val="2147570102"/>
                  </a:ext>
                </a:extLst>
              </a:tr>
            </a:tbl>
          </a:graphicData>
        </a:graphic>
      </p:graphicFrame>
      <p:sp>
        <p:nvSpPr>
          <p:cNvPr id="13" name="TextBox 12">
            <a:extLst>
              <a:ext uri="{FF2B5EF4-FFF2-40B4-BE49-F238E27FC236}">
                <a16:creationId xmlns:a16="http://schemas.microsoft.com/office/drawing/2014/main" id="{382D5F76-582B-B395-2DCC-328AC09EDAA5}"/>
              </a:ext>
            </a:extLst>
          </p:cNvPr>
          <p:cNvSpPr txBox="1"/>
          <p:nvPr/>
        </p:nvSpPr>
        <p:spPr>
          <a:xfrm>
            <a:off x="792776" y="4867871"/>
            <a:ext cx="10103823" cy="646331"/>
          </a:xfrm>
          <a:prstGeom prst="rect">
            <a:avLst/>
          </a:prstGeom>
          <a:noFill/>
        </p:spPr>
        <p:txBody>
          <a:bodyPr wrap="square">
            <a:spAutoFit/>
          </a:bodyPr>
          <a:lstStyle/>
          <a:p>
            <a:endParaRPr lang="en-GB">
              <a:cs typeface="Times New Roman" panose="02020603050405020304" pitchFamily="18" charset="0"/>
            </a:endParaRPr>
          </a:p>
          <a:p>
            <a:r>
              <a:rPr lang="en-GB" b="1" err="1">
                <a:highlight>
                  <a:srgbClr val="FFFF00"/>
                </a:highlight>
                <a:cs typeface="Times New Roman" panose="02020603050405020304" pitchFamily="18" charset="0"/>
              </a:rPr>
              <a:t>Deepseek</a:t>
            </a:r>
            <a:r>
              <a:rPr lang="en-GB" b="1">
                <a:highlight>
                  <a:srgbClr val="FFFF00"/>
                </a:highlight>
                <a:cs typeface="Times New Roman" panose="02020603050405020304" pitchFamily="18" charset="0"/>
              </a:rPr>
              <a:t> R1, 8B</a:t>
            </a:r>
            <a:r>
              <a:rPr lang="en-GB">
                <a:highlight>
                  <a:srgbClr val="FFFF00"/>
                </a:highlight>
                <a:cs typeface="Times New Roman" panose="02020603050405020304" pitchFamily="18" charset="0"/>
              </a:rPr>
              <a:t> </a:t>
            </a:r>
            <a:r>
              <a:rPr lang="en-GB" b="1">
                <a:highlight>
                  <a:srgbClr val="FFFF00"/>
                </a:highlight>
                <a:cs typeface="Times New Roman" panose="02020603050405020304" pitchFamily="18" charset="0"/>
              </a:rPr>
              <a:t>was chosen </a:t>
            </a:r>
            <a:r>
              <a:rPr lang="en-GB">
                <a:cs typeface="Times New Roman" panose="02020603050405020304" pitchFamily="18" charset="0"/>
              </a:rPr>
              <a:t>for its relatively better extraction accuracy and generation relevancy.</a:t>
            </a:r>
          </a:p>
        </p:txBody>
      </p:sp>
      <p:sp>
        <p:nvSpPr>
          <p:cNvPr id="3" name="Slide Number Placeholder 1">
            <a:extLst>
              <a:ext uri="{FF2B5EF4-FFF2-40B4-BE49-F238E27FC236}">
                <a16:creationId xmlns:a16="http://schemas.microsoft.com/office/drawing/2014/main" id="{05EF3632-FE9B-FD8F-D0AA-C409432E2D4E}"/>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21</a:t>
            </a:fld>
            <a:endParaRPr lang="en-US"/>
          </a:p>
        </p:txBody>
      </p:sp>
    </p:spTree>
    <p:extLst>
      <p:ext uri="{BB962C8B-B14F-4D97-AF65-F5344CB8AC3E}">
        <p14:creationId xmlns:p14="http://schemas.microsoft.com/office/powerpoint/2010/main" val="77302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4808-3173-D69E-A720-A88A68FFA89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1B26EDC-A3B4-4063-1168-D54894A3EFD1}"/>
              </a:ext>
            </a:extLst>
          </p:cNvPr>
          <p:cNvSpPr/>
          <p:nvPr/>
        </p:nvSpPr>
        <p:spPr>
          <a:xfrm>
            <a:off x="-3048" y="827286"/>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EB3B-7037-1202-03D3-785954298BDA}"/>
              </a:ext>
            </a:extLst>
          </p:cNvPr>
          <p:cNvSpPr>
            <a:spLocks noGrp="1"/>
          </p:cNvSpPr>
          <p:nvPr>
            <p:ph type="title"/>
          </p:nvPr>
        </p:nvSpPr>
        <p:spPr>
          <a:xfrm>
            <a:off x="600821" y="124405"/>
            <a:ext cx="11299079" cy="611614"/>
          </a:xfrm>
        </p:spPr>
        <p:txBody>
          <a:bodyPr/>
          <a:lstStyle/>
          <a:p>
            <a:pPr algn="ctr"/>
            <a:r>
              <a:rPr lang="en-US" sz="2000">
                <a:latin typeface="+mn-lt"/>
              </a:rPr>
              <a:t>ML-based Model Selection</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E8A36F45-56C8-6B89-79FD-5537F1297B91}"/>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D1E09C-A699-518F-E91C-CD9B76100E76}"/>
              </a:ext>
            </a:extLst>
          </p:cNvPr>
          <p:cNvSpPr txBox="1"/>
          <p:nvPr/>
        </p:nvSpPr>
        <p:spPr>
          <a:xfrm>
            <a:off x="382994" y="929934"/>
            <a:ext cx="7011423" cy="400110"/>
          </a:xfrm>
          <a:prstGeom prst="rect">
            <a:avLst/>
          </a:prstGeom>
          <a:noFill/>
        </p:spPr>
        <p:txBody>
          <a:bodyPr wrap="square">
            <a:spAutoFit/>
          </a:bodyPr>
          <a:lstStyle/>
          <a:p>
            <a:r>
              <a:rPr lang="en-GB" sz="2000" b="1">
                <a:solidFill>
                  <a:srgbClr val="17406D"/>
                </a:solidFill>
                <a:cs typeface="Times New Roman"/>
              </a:rPr>
              <a:t>B. ML-based Function (Criticality Classifier)</a:t>
            </a:r>
            <a:endParaRPr lang="en-US" sz="2000">
              <a:solidFill>
                <a:srgbClr val="17406D"/>
              </a:solidFill>
            </a:endParaRPr>
          </a:p>
        </p:txBody>
      </p:sp>
      <p:sp>
        <p:nvSpPr>
          <p:cNvPr id="3" name="Slide Number Placeholder 1">
            <a:extLst>
              <a:ext uri="{FF2B5EF4-FFF2-40B4-BE49-F238E27FC236}">
                <a16:creationId xmlns:a16="http://schemas.microsoft.com/office/drawing/2014/main" id="{B8D0FB9E-8A74-B815-6456-C4BEF3CAB6A6}"/>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22</a:t>
            </a:fld>
            <a:endParaRPr lang="en-US"/>
          </a:p>
        </p:txBody>
      </p:sp>
      <p:sp>
        <p:nvSpPr>
          <p:cNvPr id="50" name="Rectangle 49">
            <a:extLst>
              <a:ext uri="{FF2B5EF4-FFF2-40B4-BE49-F238E27FC236}">
                <a16:creationId xmlns:a16="http://schemas.microsoft.com/office/drawing/2014/main" id="{AB9D8D62-F3C2-323A-2500-EA0EBF506EF1}"/>
              </a:ext>
            </a:extLst>
          </p:cNvPr>
          <p:cNvSpPr/>
          <p:nvPr/>
        </p:nvSpPr>
        <p:spPr>
          <a:xfrm>
            <a:off x="452282" y="1482982"/>
            <a:ext cx="6490800" cy="34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a:t>Step 1: Build ML Model Training Pipeline</a:t>
            </a:r>
          </a:p>
        </p:txBody>
      </p:sp>
      <p:sp>
        <p:nvSpPr>
          <p:cNvPr id="49" name="Rectangle 48">
            <a:extLst>
              <a:ext uri="{FF2B5EF4-FFF2-40B4-BE49-F238E27FC236}">
                <a16:creationId xmlns:a16="http://schemas.microsoft.com/office/drawing/2014/main" id="{243C004C-8F1F-0D35-005C-BEC97CCD5CE3}"/>
              </a:ext>
            </a:extLst>
          </p:cNvPr>
          <p:cNvSpPr/>
          <p:nvPr/>
        </p:nvSpPr>
        <p:spPr>
          <a:xfrm>
            <a:off x="448692" y="4127274"/>
            <a:ext cx="6491830" cy="3412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HK"/>
              <a:t>Step 2: Implement Different ML Models and Perform Experiments</a:t>
            </a:r>
          </a:p>
        </p:txBody>
      </p:sp>
      <p:sp>
        <p:nvSpPr>
          <p:cNvPr id="66" name="TextBox 65">
            <a:extLst>
              <a:ext uri="{FF2B5EF4-FFF2-40B4-BE49-F238E27FC236}">
                <a16:creationId xmlns:a16="http://schemas.microsoft.com/office/drawing/2014/main" id="{12FA3277-4C75-67DE-A6C4-C8BA939A1417}"/>
              </a:ext>
            </a:extLst>
          </p:cNvPr>
          <p:cNvSpPr txBox="1"/>
          <p:nvPr/>
        </p:nvSpPr>
        <p:spPr>
          <a:xfrm>
            <a:off x="377411" y="4619869"/>
            <a:ext cx="11401633" cy="1959511"/>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
            </a:pPr>
            <a:r>
              <a:rPr lang="en-GB">
                <a:cs typeface="Times New Roman"/>
              </a:rPr>
              <a:t>Evaluate </a:t>
            </a:r>
            <a:r>
              <a:rPr lang="en-GB" b="1">
                <a:cs typeface="Times New Roman"/>
              </a:rPr>
              <a:t>6 popular candidate ML models</a:t>
            </a:r>
            <a:r>
              <a:rPr lang="en-GB">
                <a:cs typeface="Times New Roman"/>
              </a:rPr>
              <a:t>: </a:t>
            </a:r>
          </a:p>
          <a:p>
            <a:pPr marL="341630">
              <a:spcAft>
                <a:spcPts val="800"/>
              </a:spcAft>
            </a:pPr>
            <a:r>
              <a:rPr lang="en-GB">
                <a:cs typeface="Times New Roman"/>
              </a:rPr>
              <a:t>Logistic Regression, SVM, KNN, Gradient Boosting, Random Forest, and XGBoost.</a:t>
            </a:r>
          </a:p>
          <a:p>
            <a:pPr marL="342900" indent="-342900">
              <a:spcAft>
                <a:spcPts val="800"/>
              </a:spcAft>
              <a:buFont typeface="Wingdings" panose="05000000000000000000" pitchFamily="2" charset="2"/>
              <a:buChar char="§"/>
            </a:pPr>
            <a:r>
              <a:rPr lang="en-US">
                <a:cs typeface="Times New Roman"/>
              </a:rPr>
              <a:t>The candidate models cover a </a:t>
            </a:r>
            <a:r>
              <a:rPr lang="en-US" b="1">
                <a:cs typeface="Times New Roman"/>
              </a:rPr>
              <a:t>wide</a:t>
            </a:r>
            <a:r>
              <a:rPr lang="en-US">
                <a:cs typeface="Times New Roman"/>
              </a:rPr>
              <a:t> </a:t>
            </a:r>
            <a:r>
              <a:rPr lang="en-US" b="1">
                <a:cs typeface="Times New Roman"/>
              </a:rPr>
              <a:t>range of types</a:t>
            </a:r>
            <a:r>
              <a:rPr lang="en-US">
                <a:cs typeface="Times New Roman"/>
              </a:rPr>
              <a:t> — from simple models to complex ensemble methods. This increases the likelihood of finding a well-suited model.</a:t>
            </a:r>
            <a:endParaRPr lang="en-GB">
              <a:cs typeface="Times New Roman"/>
            </a:endParaRPr>
          </a:p>
          <a:p>
            <a:pPr marL="342900" indent="-342900">
              <a:buFont typeface="Wingdings" panose="05000000000000000000" pitchFamily="2" charset="2"/>
              <a:buChar char="§"/>
            </a:pPr>
            <a:r>
              <a:rPr lang="en-GB">
                <a:cs typeface="Times New Roman"/>
              </a:rPr>
              <a:t>Due to limited annotated data and the straightforward nature of the task, </a:t>
            </a:r>
          </a:p>
          <a:p>
            <a:pPr marL="341630">
              <a:spcAft>
                <a:spcPts val="800"/>
              </a:spcAft>
            </a:pPr>
            <a:r>
              <a:rPr lang="en-GB">
                <a:cs typeface="Times New Roman"/>
              </a:rPr>
              <a:t>we didn’t consider Neural Networks.</a:t>
            </a:r>
            <a:endParaRPr lang="en-GB">
              <a:cs typeface="Calibri"/>
            </a:endParaRPr>
          </a:p>
        </p:txBody>
      </p:sp>
      <p:grpSp>
        <p:nvGrpSpPr>
          <p:cNvPr id="85" name="Group 84">
            <a:extLst>
              <a:ext uri="{FF2B5EF4-FFF2-40B4-BE49-F238E27FC236}">
                <a16:creationId xmlns:a16="http://schemas.microsoft.com/office/drawing/2014/main" id="{A9570458-D343-6A33-6468-620D360ED887}"/>
              </a:ext>
            </a:extLst>
          </p:cNvPr>
          <p:cNvGrpSpPr/>
          <p:nvPr/>
        </p:nvGrpSpPr>
        <p:grpSpPr>
          <a:xfrm>
            <a:off x="1253613" y="1929362"/>
            <a:ext cx="9684775" cy="1978499"/>
            <a:chOff x="1386346" y="1850706"/>
            <a:chExt cx="9684775" cy="1978499"/>
          </a:xfrm>
        </p:grpSpPr>
        <p:sp>
          <p:nvSpPr>
            <p:cNvPr id="84" name="Rectangle 83">
              <a:extLst>
                <a:ext uri="{FF2B5EF4-FFF2-40B4-BE49-F238E27FC236}">
                  <a16:creationId xmlns:a16="http://schemas.microsoft.com/office/drawing/2014/main" id="{75958EDB-2FB8-B02D-D343-E21A73089FA3}"/>
                </a:ext>
              </a:extLst>
            </p:cNvPr>
            <p:cNvSpPr/>
            <p:nvPr/>
          </p:nvSpPr>
          <p:spPr>
            <a:xfrm>
              <a:off x="1386346" y="1850706"/>
              <a:ext cx="9684775" cy="1978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ln w="12700">
                  <a:noFill/>
                  <a:prstDash val="dash"/>
                </a:ln>
              </a:endParaRPr>
            </a:p>
          </p:txBody>
        </p:sp>
        <p:pic>
          <p:nvPicPr>
            <p:cNvPr id="69" name="Picture 68">
              <a:extLst>
                <a:ext uri="{FF2B5EF4-FFF2-40B4-BE49-F238E27FC236}">
                  <a16:creationId xmlns:a16="http://schemas.microsoft.com/office/drawing/2014/main" id="{96F04A5B-4947-52FF-4C1A-43D214438E40}"/>
                </a:ext>
              </a:extLst>
            </p:cNvPr>
            <p:cNvPicPr>
              <a:picLocks noChangeAspect="1"/>
            </p:cNvPicPr>
            <p:nvPr/>
          </p:nvPicPr>
          <p:blipFill>
            <a:blip r:embed="rId3"/>
            <a:stretch>
              <a:fillRect/>
            </a:stretch>
          </p:blipFill>
          <p:spPr>
            <a:xfrm>
              <a:off x="1885508" y="2053764"/>
              <a:ext cx="944968" cy="944968"/>
            </a:xfrm>
            <a:prstGeom prst="rect">
              <a:avLst/>
            </a:prstGeom>
          </p:spPr>
        </p:pic>
        <p:sp>
          <p:nvSpPr>
            <p:cNvPr id="70" name="TextBox 69">
              <a:extLst>
                <a:ext uri="{FF2B5EF4-FFF2-40B4-BE49-F238E27FC236}">
                  <a16:creationId xmlns:a16="http://schemas.microsoft.com/office/drawing/2014/main" id="{4DE5EA07-0898-744E-7C0F-C0790E060F31}"/>
                </a:ext>
              </a:extLst>
            </p:cNvPr>
            <p:cNvSpPr txBox="1"/>
            <p:nvPr/>
          </p:nvSpPr>
          <p:spPr>
            <a:xfrm>
              <a:off x="1581338" y="3148256"/>
              <a:ext cx="1462498" cy="307777"/>
            </a:xfrm>
            <a:prstGeom prst="rect">
              <a:avLst/>
            </a:prstGeom>
            <a:noFill/>
          </p:spPr>
          <p:txBody>
            <a:bodyPr wrap="square" rtlCol="0">
              <a:spAutoFit/>
            </a:bodyPr>
            <a:lstStyle/>
            <a:p>
              <a:pPr algn="ctr"/>
              <a:r>
                <a:rPr lang="en-HK" sz="1400">
                  <a:cs typeface="Times New Roman" panose="02020603050405020304" pitchFamily="18" charset="0"/>
                </a:rPr>
                <a:t>Raw Dataset</a:t>
              </a:r>
            </a:p>
          </p:txBody>
        </p:sp>
        <p:pic>
          <p:nvPicPr>
            <p:cNvPr id="71" name="Picture 70">
              <a:extLst>
                <a:ext uri="{FF2B5EF4-FFF2-40B4-BE49-F238E27FC236}">
                  <a16:creationId xmlns:a16="http://schemas.microsoft.com/office/drawing/2014/main" id="{B3A462C5-3D12-6F4B-5B5C-77996A1AABDC}"/>
                </a:ext>
              </a:extLst>
            </p:cNvPr>
            <p:cNvPicPr>
              <a:picLocks noChangeAspect="1"/>
            </p:cNvPicPr>
            <p:nvPr/>
          </p:nvPicPr>
          <p:blipFill>
            <a:blip r:embed="rId4"/>
            <a:stretch>
              <a:fillRect/>
            </a:stretch>
          </p:blipFill>
          <p:spPr>
            <a:xfrm>
              <a:off x="3798545" y="2053764"/>
              <a:ext cx="944968" cy="944968"/>
            </a:xfrm>
            <a:prstGeom prst="rect">
              <a:avLst/>
            </a:prstGeom>
          </p:spPr>
        </p:pic>
        <p:sp>
          <p:nvSpPr>
            <p:cNvPr id="72" name="TextBox 71">
              <a:extLst>
                <a:ext uri="{FF2B5EF4-FFF2-40B4-BE49-F238E27FC236}">
                  <a16:creationId xmlns:a16="http://schemas.microsoft.com/office/drawing/2014/main" id="{B04E74E8-0828-9E1F-5B9F-E19E1322E6FC}"/>
                </a:ext>
              </a:extLst>
            </p:cNvPr>
            <p:cNvSpPr txBox="1"/>
            <p:nvPr/>
          </p:nvSpPr>
          <p:spPr>
            <a:xfrm>
              <a:off x="3521605" y="3148256"/>
              <a:ext cx="1462498" cy="523220"/>
            </a:xfrm>
            <a:prstGeom prst="rect">
              <a:avLst/>
            </a:prstGeom>
            <a:noFill/>
          </p:spPr>
          <p:txBody>
            <a:bodyPr wrap="square" rtlCol="0">
              <a:spAutoFit/>
            </a:bodyPr>
            <a:lstStyle/>
            <a:p>
              <a:pPr algn="ctr"/>
              <a:r>
                <a:rPr lang="en-US" sz="1400">
                  <a:cs typeface="Times New Roman" panose="02020603050405020304" pitchFamily="18" charset="0"/>
                </a:rPr>
                <a:t>Data Cleansing</a:t>
              </a:r>
            </a:p>
            <a:p>
              <a:pPr algn="ctr"/>
              <a:r>
                <a:rPr lang="en-US" sz="1400">
                  <a:cs typeface="Times New Roman" panose="02020603050405020304" pitchFamily="18" charset="0"/>
                </a:rPr>
                <a:t>&amp; Preprocessing</a:t>
              </a:r>
              <a:endParaRPr lang="en-HK" sz="1400">
                <a:cs typeface="Times New Roman" panose="02020603050405020304" pitchFamily="18" charset="0"/>
              </a:endParaRPr>
            </a:p>
          </p:txBody>
        </p:sp>
        <p:pic>
          <p:nvPicPr>
            <p:cNvPr id="73" name="Picture 72">
              <a:extLst>
                <a:ext uri="{FF2B5EF4-FFF2-40B4-BE49-F238E27FC236}">
                  <a16:creationId xmlns:a16="http://schemas.microsoft.com/office/drawing/2014/main" id="{3596C147-B3C0-1ED8-88C2-62FA824B097E}"/>
                </a:ext>
              </a:extLst>
            </p:cNvPr>
            <p:cNvPicPr>
              <a:picLocks noChangeAspect="1"/>
            </p:cNvPicPr>
            <p:nvPr/>
          </p:nvPicPr>
          <p:blipFill>
            <a:blip r:embed="rId5"/>
            <a:stretch>
              <a:fillRect/>
            </a:stretch>
          </p:blipFill>
          <p:spPr>
            <a:xfrm>
              <a:off x="5720027" y="2053764"/>
              <a:ext cx="944968" cy="944968"/>
            </a:xfrm>
            <a:prstGeom prst="rect">
              <a:avLst/>
            </a:prstGeom>
          </p:spPr>
        </p:pic>
        <p:sp>
          <p:nvSpPr>
            <p:cNvPr id="74" name="TextBox 73">
              <a:extLst>
                <a:ext uri="{FF2B5EF4-FFF2-40B4-BE49-F238E27FC236}">
                  <a16:creationId xmlns:a16="http://schemas.microsoft.com/office/drawing/2014/main" id="{4AE20B65-45CD-E9EB-054D-9A1174044AA8}"/>
                </a:ext>
              </a:extLst>
            </p:cNvPr>
            <p:cNvSpPr txBox="1"/>
            <p:nvPr/>
          </p:nvSpPr>
          <p:spPr>
            <a:xfrm>
              <a:off x="5608878" y="3148256"/>
              <a:ext cx="1167266" cy="457802"/>
            </a:xfrm>
            <a:prstGeom prst="rect">
              <a:avLst/>
            </a:prstGeom>
            <a:noFill/>
          </p:spPr>
          <p:txBody>
            <a:bodyPr wrap="square" rtlCol="0">
              <a:spAutoFit/>
            </a:bodyPr>
            <a:lstStyle/>
            <a:p>
              <a:pPr algn="ctr"/>
              <a:r>
                <a:rPr lang="en-US" sz="1400">
                  <a:cs typeface="Times New Roman" panose="02020603050405020304" pitchFamily="18" charset="0"/>
                </a:rPr>
                <a:t>Feature Engineering</a:t>
              </a:r>
              <a:endParaRPr lang="en-HK" sz="1400">
                <a:cs typeface="Times New Roman" panose="02020603050405020304" pitchFamily="18" charset="0"/>
              </a:endParaRPr>
            </a:p>
          </p:txBody>
        </p:sp>
        <p:pic>
          <p:nvPicPr>
            <p:cNvPr id="75" name="Picture 74">
              <a:extLst>
                <a:ext uri="{FF2B5EF4-FFF2-40B4-BE49-F238E27FC236}">
                  <a16:creationId xmlns:a16="http://schemas.microsoft.com/office/drawing/2014/main" id="{574C82F7-12DD-A615-C16F-B032E5F92D7B}"/>
                </a:ext>
              </a:extLst>
            </p:cNvPr>
            <p:cNvPicPr>
              <a:picLocks noChangeAspect="1"/>
            </p:cNvPicPr>
            <p:nvPr/>
          </p:nvPicPr>
          <p:blipFill>
            <a:blip r:embed="rId6"/>
            <a:stretch>
              <a:fillRect/>
            </a:stretch>
          </p:blipFill>
          <p:spPr>
            <a:xfrm>
              <a:off x="7637287" y="2053764"/>
              <a:ext cx="944968" cy="944968"/>
            </a:xfrm>
            <a:prstGeom prst="rect">
              <a:avLst/>
            </a:prstGeom>
          </p:spPr>
        </p:pic>
        <p:sp>
          <p:nvSpPr>
            <p:cNvPr id="76" name="TextBox 75">
              <a:extLst>
                <a:ext uri="{FF2B5EF4-FFF2-40B4-BE49-F238E27FC236}">
                  <a16:creationId xmlns:a16="http://schemas.microsoft.com/office/drawing/2014/main" id="{D355A8C8-BE28-54C1-B5E5-D07551895F3F}"/>
                </a:ext>
              </a:extLst>
            </p:cNvPr>
            <p:cNvSpPr txBox="1"/>
            <p:nvPr/>
          </p:nvSpPr>
          <p:spPr>
            <a:xfrm>
              <a:off x="7526138" y="3148256"/>
              <a:ext cx="1167266" cy="269296"/>
            </a:xfrm>
            <a:prstGeom prst="rect">
              <a:avLst/>
            </a:prstGeom>
            <a:noFill/>
          </p:spPr>
          <p:txBody>
            <a:bodyPr wrap="square" rtlCol="0">
              <a:spAutoFit/>
            </a:bodyPr>
            <a:lstStyle/>
            <a:p>
              <a:pPr algn="ctr"/>
              <a:r>
                <a:rPr lang="en-US" sz="1400">
                  <a:cs typeface="Times New Roman" panose="02020603050405020304" pitchFamily="18" charset="0"/>
                </a:rPr>
                <a:t>Model Training</a:t>
              </a:r>
              <a:endParaRPr lang="en-HK" sz="1400">
                <a:cs typeface="Times New Roman" panose="02020603050405020304" pitchFamily="18" charset="0"/>
              </a:endParaRPr>
            </a:p>
          </p:txBody>
        </p:sp>
        <p:pic>
          <p:nvPicPr>
            <p:cNvPr id="77" name="Picture 76">
              <a:extLst>
                <a:ext uri="{FF2B5EF4-FFF2-40B4-BE49-F238E27FC236}">
                  <a16:creationId xmlns:a16="http://schemas.microsoft.com/office/drawing/2014/main" id="{BF303173-DB1C-C6D3-CB07-C6CC92AA796C}"/>
                </a:ext>
              </a:extLst>
            </p:cNvPr>
            <p:cNvPicPr>
              <a:picLocks noChangeAspect="1"/>
            </p:cNvPicPr>
            <p:nvPr/>
          </p:nvPicPr>
          <p:blipFill>
            <a:blip r:embed="rId7"/>
            <a:stretch>
              <a:fillRect/>
            </a:stretch>
          </p:blipFill>
          <p:spPr>
            <a:xfrm>
              <a:off x="9554546" y="2053764"/>
              <a:ext cx="944968" cy="944968"/>
            </a:xfrm>
            <a:prstGeom prst="rect">
              <a:avLst/>
            </a:prstGeom>
          </p:spPr>
        </p:pic>
        <p:sp>
          <p:nvSpPr>
            <p:cNvPr id="78" name="TextBox 77">
              <a:extLst>
                <a:ext uri="{FF2B5EF4-FFF2-40B4-BE49-F238E27FC236}">
                  <a16:creationId xmlns:a16="http://schemas.microsoft.com/office/drawing/2014/main" id="{35B18844-B2B8-522C-FC0B-AE8342504077}"/>
                </a:ext>
              </a:extLst>
            </p:cNvPr>
            <p:cNvSpPr txBox="1"/>
            <p:nvPr/>
          </p:nvSpPr>
          <p:spPr>
            <a:xfrm>
              <a:off x="9443397" y="3148256"/>
              <a:ext cx="1167266" cy="457802"/>
            </a:xfrm>
            <a:prstGeom prst="rect">
              <a:avLst/>
            </a:prstGeom>
            <a:noFill/>
          </p:spPr>
          <p:txBody>
            <a:bodyPr wrap="square" rtlCol="0">
              <a:spAutoFit/>
            </a:bodyPr>
            <a:lstStyle/>
            <a:p>
              <a:pPr algn="ctr"/>
              <a:r>
                <a:rPr lang="en-US" sz="1400">
                  <a:cs typeface="Times New Roman" panose="02020603050405020304" pitchFamily="18" charset="0"/>
                </a:rPr>
                <a:t>Testing and Evaluation</a:t>
              </a:r>
              <a:endParaRPr lang="en-HK" sz="1400">
                <a:cs typeface="Times New Roman" panose="02020603050405020304" pitchFamily="18" charset="0"/>
              </a:endParaRPr>
            </a:p>
          </p:txBody>
        </p:sp>
        <p:sp>
          <p:nvSpPr>
            <p:cNvPr id="79" name="Isosceles Triangle 78">
              <a:extLst>
                <a:ext uri="{FF2B5EF4-FFF2-40B4-BE49-F238E27FC236}">
                  <a16:creationId xmlns:a16="http://schemas.microsoft.com/office/drawing/2014/main" id="{7F2487B3-0F1A-939A-85BD-B31473FE74C4}"/>
                </a:ext>
              </a:extLst>
            </p:cNvPr>
            <p:cNvSpPr/>
            <p:nvPr/>
          </p:nvSpPr>
          <p:spPr>
            <a:xfrm rot="5400000">
              <a:off x="3241810" y="2453526"/>
              <a:ext cx="149623" cy="145445"/>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1400">
                <a:cs typeface="Times New Roman" panose="02020603050405020304" pitchFamily="18" charset="0"/>
              </a:endParaRPr>
            </a:p>
          </p:txBody>
        </p:sp>
        <p:sp>
          <p:nvSpPr>
            <p:cNvPr id="80" name="Isosceles Triangle 79">
              <a:extLst>
                <a:ext uri="{FF2B5EF4-FFF2-40B4-BE49-F238E27FC236}">
                  <a16:creationId xmlns:a16="http://schemas.microsoft.com/office/drawing/2014/main" id="{41F5737E-9A19-98CC-8E6D-D27B9A8CF9A1}"/>
                </a:ext>
              </a:extLst>
            </p:cNvPr>
            <p:cNvSpPr/>
            <p:nvPr/>
          </p:nvSpPr>
          <p:spPr>
            <a:xfrm rot="5400000">
              <a:off x="5156428" y="2453526"/>
              <a:ext cx="149623" cy="145445"/>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1400">
                <a:cs typeface="Times New Roman" panose="02020603050405020304" pitchFamily="18" charset="0"/>
              </a:endParaRPr>
            </a:p>
          </p:txBody>
        </p:sp>
        <p:sp>
          <p:nvSpPr>
            <p:cNvPr id="81" name="Isosceles Triangle 80">
              <a:extLst>
                <a:ext uri="{FF2B5EF4-FFF2-40B4-BE49-F238E27FC236}">
                  <a16:creationId xmlns:a16="http://schemas.microsoft.com/office/drawing/2014/main" id="{CC6035CF-72C6-A727-EAF7-56133C0D5055}"/>
                </a:ext>
              </a:extLst>
            </p:cNvPr>
            <p:cNvSpPr/>
            <p:nvPr/>
          </p:nvSpPr>
          <p:spPr>
            <a:xfrm rot="5400000">
              <a:off x="7076329" y="2453526"/>
              <a:ext cx="149623" cy="145445"/>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1400">
                <a:cs typeface="Times New Roman" panose="02020603050405020304" pitchFamily="18" charset="0"/>
              </a:endParaRPr>
            </a:p>
          </p:txBody>
        </p:sp>
        <p:sp>
          <p:nvSpPr>
            <p:cNvPr id="82" name="Isosceles Triangle 81">
              <a:extLst>
                <a:ext uri="{FF2B5EF4-FFF2-40B4-BE49-F238E27FC236}">
                  <a16:creationId xmlns:a16="http://schemas.microsoft.com/office/drawing/2014/main" id="{22F9148B-E662-CF37-0444-4ED1458F8F8F}"/>
                </a:ext>
              </a:extLst>
            </p:cNvPr>
            <p:cNvSpPr/>
            <p:nvPr/>
          </p:nvSpPr>
          <p:spPr>
            <a:xfrm rot="5400000">
              <a:off x="8993588" y="2453526"/>
              <a:ext cx="149623" cy="145445"/>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sz="1400">
                <a:cs typeface="Times New Roman" panose="02020603050405020304" pitchFamily="18" charset="0"/>
              </a:endParaRPr>
            </a:p>
          </p:txBody>
        </p:sp>
      </p:grpSp>
    </p:spTree>
    <p:extLst>
      <p:ext uri="{BB962C8B-B14F-4D97-AF65-F5344CB8AC3E}">
        <p14:creationId xmlns:p14="http://schemas.microsoft.com/office/powerpoint/2010/main" val="372312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17747A-E00A-380E-BA02-A843ABF1AAF2}"/>
              </a:ext>
            </a:extLst>
          </p:cNvPr>
          <p:cNvSpPr>
            <a:spLocks noGrp="1"/>
          </p:cNvSpPr>
          <p:nvPr>
            <p:ph type="sldNum" sz="quarter" idx="12"/>
          </p:nvPr>
        </p:nvSpPr>
        <p:spPr/>
        <p:txBody>
          <a:bodyPr/>
          <a:lstStyle/>
          <a:p>
            <a:fld id="{FAD294BC-9438-4D92-A135-FC649997F4CC}" type="slidenum">
              <a:rPr lang="en-US" smtClean="0">
                <a:latin typeface="Calibri" panose="020F0502020204030204" pitchFamily="34" charset="0"/>
                <a:ea typeface="Calibri" panose="020F0502020204030204" pitchFamily="34" charset="0"/>
                <a:cs typeface="Calibri" panose="020F0502020204030204" pitchFamily="34" charset="0"/>
              </a:rPr>
              <a:pPr/>
              <a:t>23</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D1237BC-7689-6632-25A9-4204B6BC4222}"/>
              </a:ext>
            </a:extLst>
          </p:cNvPr>
          <p:cNvSpPr/>
          <p:nvPr/>
        </p:nvSpPr>
        <p:spPr>
          <a:xfrm>
            <a:off x="6527800" y="0"/>
            <a:ext cx="5661152" cy="6845808"/>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058578A-0B73-E6A1-BF6C-E559DA0E1875}"/>
              </a:ext>
            </a:extLst>
          </p:cNvPr>
          <p:cNvSpPr txBox="1"/>
          <p:nvPr/>
        </p:nvSpPr>
        <p:spPr>
          <a:xfrm>
            <a:off x="654816" y="780670"/>
            <a:ext cx="5872984" cy="5868273"/>
          </a:xfrm>
          <a:prstGeom prst="rect">
            <a:avLst/>
          </a:prstGeom>
          <a:noFill/>
        </p:spPr>
        <p:txBody>
          <a:bodyPr wrap="square" lIns="91440" tIns="45720" rIns="91440" bIns="45720" anchor="t">
            <a:spAutoFit/>
          </a:bodyPr>
          <a:lstStyle/>
          <a:p>
            <a:r>
              <a:rPr lang="en-GB" b="1">
                <a:latin typeface="Calibri" panose="020F0502020204030204" pitchFamily="34" charset="0"/>
                <a:ea typeface="Calibri" panose="020F0502020204030204" pitchFamily="34" charset="0"/>
                <a:cs typeface="Calibri" panose="020F0502020204030204" pitchFamily="34" charset="0"/>
              </a:rPr>
              <a:t>Performance Metric</a:t>
            </a:r>
          </a:p>
          <a:p>
            <a:pPr marL="285750" indent="-285750">
              <a:buFont typeface="Wingdings" panose="05000000000000000000" pitchFamily="2" charset="2"/>
              <a:buChar char="§"/>
            </a:pPr>
            <a:r>
              <a:rPr lang="en-GB">
                <a:latin typeface="Calibri" panose="020F0502020204030204" pitchFamily="34" charset="0"/>
                <a:ea typeface="Calibri" panose="020F0502020204030204" pitchFamily="34" charset="0"/>
                <a:cs typeface="Calibri" panose="020F0502020204030204" pitchFamily="34" charset="0"/>
              </a:rPr>
              <a:t>Performed evaluation using precision, recall, and F1-score, which are standard metrics for classification models [1].</a:t>
            </a:r>
          </a:p>
          <a:p>
            <a:pPr marL="285750" indent="-285750">
              <a:buFont typeface="Wingdings" panose="05000000000000000000" pitchFamily="2" charset="2"/>
              <a:buChar char="§"/>
            </a:pPr>
            <a:endParaRPr lang="en-GB">
              <a:latin typeface="Calibri" panose="020F0502020204030204" pitchFamily="34" charset="0"/>
              <a:ea typeface="Calibri" panose="020F0502020204030204" pitchFamily="34" charset="0"/>
              <a:cs typeface="Calibri" panose="020F0502020204030204" pitchFamily="34" charset="0"/>
            </a:endParaRPr>
          </a:p>
          <a:p>
            <a:r>
              <a:rPr lang="en-GB" b="1">
                <a:latin typeface="Calibri" panose="020F0502020204030204" pitchFamily="34" charset="0"/>
                <a:ea typeface="Calibri" panose="020F0502020204030204" pitchFamily="34" charset="0"/>
                <a:cs typeface="Calibri" panose="020F0502020204030204" pitchFamily="34" charset="0"/>
              </a:rPr>
              <a:t>Evaluation Method</a:t>
            </a:r>
          </a:p>
          <a:p>
            <a:pPr marL="285750" indent="-285750">
              <a:spcAft>
                <a:spcPts val="800"/>
              </a:spcAft>
              <a:buFont typeface="Wingdings" panose="05000000000000000000" pitchFamily="2" charset="2"/>
              <a:buChar char="§"/>
            </a:pPr>
            <a:r>
              <a:rPr lang="en-GB" u="sng" err="1">
                <a:latin typeface="Calibri" panose="020F0502020204030204" pitchFamily="34" charset="0"/>
                <a:ea typeface="Calibri" panose="020F0502020204030204" pitchFamily="34" charset="0"/>
                <a:cs typeface="Calibri" panose="020F0502020204030204" pitchFamily="34" charset="0"/>
              </a:rPr>
              <a:t>EuRepoC</a:t>
            </a:r>
            <a:r>
              <a:rPr lang="en-GB" u="sng">
                <a:latin typeface="Calibri" panose="020F0502020204030204" pitchFamily="34" charset="0"/>
                <a:ea typeface="Calibri" panose="020F0502020204030204" pitchFamily="34" charset="0"/>
                <a:cs typeface="Calibri" panose="020F0502020204030204" pitchFamily="34" charset="0"/>
              </a:rPr>
              <a:t> Global Dataset</a:t>
            </a:r>
            <a:r>
              <a:rPr lang="en-GB">
                <a:latin typeface="Calibri" panose="020F0502020204030204" pitchFamily="34" charset="0"/>
                <a:ea typeface="Calibri" panose="020F0502020204030204" pitchFamily="34" charset="0"/>
                <a:cs typeface="Calibri" panose="020F0502020204030204" pitchFamily="34" charset="0"/>
              </a:rPr>
              <a:t> [2]:compromised of 3,416 annotated global cyber incidents.</a:t>
            </a:r>
          </a:p>
          <a:p>
            <a:pPr marL="285750" indent="-285750">
              <a:spcAft>
                <a:spcPts val="800"/>
              </a:spcAft>
              <a:buFont typeface="Wingdings" panose="05000000000000000000" pitchFamily="2" charset="2"/>
              <a:buChar char="§"/>
            </a:pPr>
            <a:r>
              <a:rPr lang="en-GB" u="sng">
                <a:latin typeface="Calibri" panose="020F0502020204030204" pitchFamily="34" charset="0"/>
                <a:ea typeface="Calibri" panose="020F0502020204030204" pitchFamily="34" charset="0"/>
                <a:cs typeface="Calibri" panose="020F0502020204030204" pitchFamily="34" charset="0"/>
              </a:rPr>
              <a:t>Data Cleansing and Preprocessing</a:t>
            </a:r>
            <a:r>
              <a:rPr lang="en-GB">
                <a:latin typeface="Calibri" panose="020F0502020204030204" pitchFamily="34" charset="0"/>
                <a:ea typeface="Calibri" panose="020F0502020204030204" pitchFamily="34" charset="0"/>
                <a:cs typeface="Calibri" panose="020F0502020204030204" pitchFamily="34" charset="0"/>
              </a:rPr>
              <a:t>: removed incomplete data and applied ordinal encoding, resulting in 1,984 records.</a:t>
            </a:r>
          </a:p>
          <a:p>
            <a:pPr marL="285750" indent="-285750">
              <a:spcAft>
                <a:spcPts val="800"/>
              </a:spcAft>
              <a:buFont typeface="Wingdings" panose="05000000000000000000" pitchFamily="2" charset="2"/>
              <a:buChar char="§"/>
            </a:pPr>
            <a:r>
              <a:rPr lang="en-GB" u="sng">
                <a:latin typeface="Calibri" panose="020F0502020204030204" pitchFamily="34" charset="0"/>
                <a:ea typeface="Calibri" panose="020F0502020204030204" pitchFamily="34" charset="0"/>
                <a:cs typeface="Calibri" panose="020F0502020204030204" pitchFamily="34" charset="0"/>
              </a:rPr>
              <a:t>Feature Engineering</a:t>
            </a:r>
            <a:r>
              <a:rPr lang="en-GB">
                <a:latin typeface="Calibri" panose="020F0502020204030204" pitchFamily="34" charset="0"/>
                <a:ea typeface="Calibri" panose="020F0502020204030204" pitchFamily="34" charset="0"/>
                <a:cs typeface="Calibri" panose="020F0502020204030204" pitchFamily="34" charset="0"/>
              </a:rPr>
              <a:t>: used Nvidia </a:t>
            </a:r>
            <a:r>
              <a:rPr lang="en-GB" err="1">
                <a:latin typeface="Calibri" panose="020F0502020204030204" pitchFamily="34" charset="0"/>
                <a:ea typeface="Calibri" panose="020F0502020204030204" pitchFamily="34" charset="0"/>
                <a:cs typeface="Calibri" panose="020F0502020204030204" pitchFamily="34" charset="0"/>
              </a:rPr>
              <a:t>Nemotron</a:t>
            </a:r>
            <a:r>
              <a:rPr lang="en-GB">
                <a:latin typeface="Calibri" panose="020F0502020204030204" pitchFamily="34" charset="0"/>
                <a:ea typeface="Calibri" panose="020F0502020204030204" pitchFamily="34" charset="0"/>
                <a:cs typeface="Calibri" panose="020F0502020204030204" pitchFamily="34" charset="0"/>
              </a:rPr>
              <a:t> to generate scores for Financial Impact, Operational Impact, Data Leakage Impact, and the Number of Affected Individuals by providing predefined rules.</a:t>
            </a:r>
          </a:p>
          <a:p>
            <a:pPr marL="285750" indent="-285750">
              <a:buFont typeface="Wingdings" panose="05000000000000000000" pitchFamily="2" charset="2"/>
              <a:buChar char="§"/>
            </a:pPr>
            <a:r>
              <a:rPr lang="en-GB" u="sng">
                <a:latin typeface="Calibri" panose="020F0502020204030204" pitchFamily="34" charset="0"/>
                <a:ea typeface="Calibri" panose="020F0502020204030204" pitchFamily="34" charset="0"/>
                <a:cs typeface="Calibri" panose="020F0502020204030204" pitchFamily="34" charset="0"/>
              </a:rPr>
              <a:t>Model Training</a:t>
            </a:r>
            <a:r>
              <a:rPr lang="en-GB">
                <a:latin typeface="Calibri" panose="020F0502020204030204" pitchFamily="34" charset="0"/>
                <a:ea typeface="Calibri" panose="020F0502020204030204" pitchFamily="34" charset="0"/>
                <a:cs typeface="Calibri" panose="020F0502020204030204" pitchFamily="34" charset="0"/>
              </a:rPr>
              <a:t>: trained machine learning models using engineered features to classify the criticality. </a:t>
            </a:r>
          </a:p>
          <a:p>
            <a:pPr marL="285750" indent="-285750">
              <a:buFont typeface="Wingdings" panose="05000000000000000000" pitchFamily="2" charset="2"/>
              <a:buChar char="§"/>
            </a:pPr>
            <a:endParaRPr lang="en-GB">
              <a:latin typeface="Calibri" panose="020F0502020204030204" pitchFamily="34" charset="0"/>
              <a:ea typeface="Calibri" panose="020F0502020204030204" pitchFamily="34" charset="0"/>
              <a:cs typeface="Calibri" panose="020F0502020204030204" pitchFamily="34" charset="0"/>
            </a:endParaRPr>
          </a:p>
          <a:p>
            <a:r>
              <a:rPr lang="en-GB" b="1">
                <a:highlight>
                  <a:srgbClr val="FFFF00"/>
                </a:highlight>
                <a:latin typeface="Calibri" panose="020F0502020204030204" pitchFamily="34" charset="0"/>
                <a:ea typeface="Calibri" panose="020F0502020204030204" pitchFamily="34" charset="0"/>
                <a:cs typeface="Calibri" panose="020F0502020204030204" pitchFamily="34" charset="0"/>
              </a:rPr>
              <a:t>Chosen Model: </a:t>
            </a:r>
            <a:r>
              <a:rPr lang="en-GB" b="1" err="1">
                <a:highlight>
                  <a:srgbClr val="FFFF00"/>
                </a:highlight>
                <a:latin typeface="Calibri" panose="020F0502020204030204" pitchFamily="34" charset="0"/>
                <a:ea typeface="Calibri" panose="020F0502020204030204" pitchFamily="34" charset="0"/>
                <a:cs typeface="Calibri" panose="020F0502020204030204" pitchFamily="34" charset="0"/>
              </a:rPr>
              <a:t>XGBoost</a:t>
            </a:r>
            <a:endParaRPr lang="en-GB">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AFEDF92-F835-11D2-F55C-4C72524FD68A}"/>
              </a:ext>
            </a:extLst>
          </p:cNvPr>
          <p:cNvSpPr txBox="1"/>
          <p:nvPr/>
        </p:nvSpPr>
        <p:spPr>
          <a:xfrm>
            <a:off x="467058" y="243940"/>
            <a:ext cx="5392967" cy="461665"/>
          </a:xfrm>
          <a:prstGeom prst="rect">
            <a:avLst/>
          </a:prstGeom>
          <a:noFill/>
        </p:spPr>
        <p:txBody>
          <a:bodyPr wrap="square">
            <a:spAutoFit/>
          </a:bodyPr>
          <a:lstStyle/>
          <a:p>
            <a:pPr algn="ctr"/>
            <a:r>
              <a:rPr lang="en-US" sz="2400" b="1">
                <a:solidFill>
                  <a:srgbClr val="17406D"/>
                </a:solidFill>
                <a:latin typeface="Calibri" panose="020F0502020204030204" pitchFamily="34" charset="0"/>
                <a:ea typeface="Calibri" panose="020F0502020204030204" pitchFamily="34" charset="0"/>
                <a:cs typeface="Calibri" panose="020F0502020204030204" pitchFamily="34" charset="0"/>
              </a:rPr>
              <a:t>ML-based Function (Criticality Classifier)</a:t>
            </a:r>
          </a:p>
        </p:txBody>
      </p:sp>
      <p:sp>
        <p:nvSpPr>
          <p:cNvPr id="9" name="Rectangle 8">
            <a:extLst>
              <a:ext uri="{FF2B5EF4-FFF2-40B4-BE49-F238E27FC236}">
                <a16:creationId xmlns:a16="http://schemas.microsoft.com/office/drawing/2014/main" id="{9C6B0D4D-B695-D9E8-C44D-B56C517ED28F}"/>
              </a:ext>
            </a:extLst>
          </p:cNvPr>
          <p:cNvSpPr/>
          <p:nvPr/>
        </p:nvSpPr>
        <p:spPr>
          <a:xfrm>
            <a:off x="6715558" y="243940"/>
            <a:ext cx="5289629" cy="6402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0" name="Chart 9">
            <a:extLst>
              <a:ext uri="{FF2B5EF4-FFF2-40B4-BE49-F238E27FC236}">
                <a16:creationId xmlns:a16="http://schemas.microsoft.com/office/drawing/2014/main" id="{7EE04BB8-9E2E-1AC7-DBA0-E5BCBDF58AF6}"/>
              </a:ext>
            </a:extLst>
          </p:cNvPr>
          <p:cNvGraphicFramePr>
            <a:graphicFrameLocks noGrp="1"/>
          </p:cNvGraphicFramePr>
          <p:nvPr>
            <p:extLst>
              <p:ext uri="{D42A27DB-BD31-4B8C-83A1-F6EECF244321}">
                <p14:modId xmlns:p14="http://schemas.microsoft.com/office/powerpoint/2010/main" val="547455665"/>
              </p:ext>
            </p:extLst>
          </p:nvPr>
        </p:nvGraphicFramePr>
        <p:xfrm>
          <a:off x="6715559" y="694971"/>
          <a:ext cx="5220761" cy="582366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E76C4113-F234-9E7E-A6CF-11C70C28AEAD}"/>
              </a:ext>
            </a:extLst>
          </p:cNvPr>
          <p:cNvGrpSpPr/>
          <p:nvPr/>
        </p:nvGrpSpPr>
        <p:grpSpPr>
          <a:xfrm>
            <a:off x="10328487" y="566996"/>
            <a:ext cx="2210763" cy="544506"/>
            <a:chOff x="4622293" y="4726475"/>
            <a:chExt cx="2210763" cy="544506"/>
          </a:xfrm>
        </p:grpSpPr>
        <p:sp>
          <p:nvSpPr>
            <p:cNvPr id="12" name="Isosceles Triangle 11">
              <a:extLst>
                <a:ext uri="{FF2B5EF4-FFF2-40B4-BE49-F238E27FC236}">
                  <a16:creationId xmlns:a16="http://schemas.microsoft.com/office/drawing/2014/main" id="{FDCAEF8A-FF87-CB91-AB4A-0F8DC88045DF}"/>
                </a:ext>
              </a:extLst>
            </p:cNvPr>
            <p:cNvSpPr/>
            <p:nvPr/>
          </p:nvSpPr>
          <p:spPr>
            <a:xfrm flipV="1">
              <a:off x="5547674" y="5054981"/>
              <a:ext cx="360000" cy="216000"/>
            </a:xfrm>
            <a:prstGeom prst="triangle">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AF6D35C-9D99-F0A7-E957-5FD337A51DED}"/>
                </a:ext>
              </a:extLst>
            </p:cNvPr>
            <p:cNvSpPr txBox="1"/>
            <p:nvPr/>
          </p:nvSpPr>
          <p:spPr>
            <a:xfrm>
              <a:off x="4622293" y="4726475"/>
              <a:ext cx="2210763" cy="369332"/>
            </a:xfrm>
            <a:prstGeom prst="rect">
              <a:avLst/>
            </a:prstGeom>
            <a:noFill/>
          </p:spPr>
          <p:txBody>
            <a:bodyPr wrap="square" lIns="91440" tIns="45720" rIns="91440" bIns="45720" anchor="t">
              <a:spAutoFit/>
            </a:bodyPr>
            <a:lstStyle/>
            <a:p>
              <a:pPr algn="ctr">
                <a:spcAft>
                  <a:spcPts val="800"/>
                </a:spcAft>
              </a:pPr>
              <a:r>
                <a:rPr lang="en-GB">
                  <a:solidFill>
                    <a:srgbClr val="FF0000"/>
                  </a:solidFill>
                  <a:latin typeface="Calibri" panose="020F0502020204030204" pitchFamily="34" charset="0"/>
                  <a:ea typeface="Calibri" panose="020F0502020204030204" pitchFamily="34" charset="0"/>
                  <a:cs typeface="Calibri" panose="020F0502020204030204" pitchFamily="34" charset="0"/>
                </a:rPr>
                <a:t>Best Model</a:t>
              </a:r>
            </a:p>
          </p:txBody>
        </p:sp>
      </p:grpSp>
      <p:sp>
        <p:nvSpPr>
          <p:cNvPr id="6" name="Slide Number Placeholder 1">
            <a:extLst>
              <a:ext uri="{FF2B5EF4-FFF2-40B4-BE49-F238E27FC236}">
                <a16:creationId xmlns:a16="http://schemas.microsoft.com/office/drawing/2014/main" id="{7BD04DC9-EBE2-AC59-EF53-EA9E300D4436}"/>
              </a:ext>
            </a:extLst>
          </p:cNvPr>
          <p:cNvSpPr txBox="1">
            <a:spLocks/>
          </p:cNvSpPr>
          <p:nvPr/>
        </p:nvSpPr>
        <p:spPr>
          <a:xfrm>
            <a:off x="11327351" y="628101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23</a:t>
            </a:fld>
            <a:endParaRPr lang="en-US"/>
          </a:p>
        </p:txBody>
      </p:sp>
      <p:sp>
        <p:nvSpPr>
          <p:cNvPr id="4" name="TextBox 3">
            <a:extLst>
              <a:ext uri="{FF2B5EF4-FFF2-40B4-BE49-F238E27FC236}">
                <a16:creationId xmlns:a16="http://schemas.microsoft.com/office/drawing/2014/main" id="{FDE287F5-7D0F-AD48-B26D-EEDEA5AA1A29}"/>
              </a:ext>
            </a:extLst>
          </p:cNvPr>
          <p:cNvSpPr txBox="1"/>
          <p:nvPr/>
        </p:nvSpPr>
        <p:spPr>
          <a:xfrm>
            <a:off x="115980" y="6449084"/>
            <a:ext cx="6767420" cy="400110"/>
          </a:xfrm>
          <a:prstGeom prst="rect">
            <a:avLst/>
          </a:prstGeom>
          <a:noFill/>
        </p:spPr>
        <p:txBody>
          <a:bodyPr wrap="square" lIns="91440" tIns="45720" rIns="91440" bIns="45720" anchor="t">
            <a:spAutoFit/>
          </a:bodyPr>
          <a:lstStyle/>
          <a:p>
            <a:r>
              <a:rPr lang="en-GB" sz="1000">
                <a:latin typeface="Calibri" panose="020F0502020204030204" pitchFamily="34" charset="0"/>
                <a:ea typeface="Calibri" panose="020F0502020204030204" pitchFamily="34" charset="0"/>
                <a:cs typeface="Calibri" panose="020F0502020204030204" pitchFamily="34" charset="0"/>
              </a:rPr>
              <a:t>[1] https://developers.google.com/machine-learning/crash-course/classification/accuracy-precision-recall, </a:t>
            </a:r>
          </a:p>
          <a:p>
            <a:r>
              <a:rPr lang="en-GB" sz="1000">
                <a:latin typeface="Calibri" panose="020F0502020204030204" pitchFamily="34" charset="0"/>
                <a:ea typeface="Calibri" panose="020F0502020204030204" pitchFamily="34" charset="0"/>
                <a:cs typeface="Calibri" panose="020F0502020204030204" pitchFamily="34" charset="0"/>
              </a:rPr>
              <a:t>[2] https://eurepoc.eu/database/</a:t>
            </a:r>
          </a:p>
        </p:txBody>
      </p:sp>
    </p:spTree>
    <p:extLst>
      <p:ext uri="{BB962C8B-B14F-4D97-AF65-F5344CB8AC3E}">
        <p14:creationId xmlns:p14="http://schemas.microsoft.com/office/powerpoint/2010/main" val="3010870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135397-D9F5-2E1B-7548-6284EE8D1240}"/>
              </a:ext>
            </a:extLst>
          </p:cNvPr>
          <p:cNvSpPr/>
          <p:nvPr/>
        </p:nvSpPr>
        <p:spPr>
          <a:xfrm>
            <a:off x="6720923" y="1860986"/>
            <a:ext cx="4810677" cy="34095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62B7652-9522-B117-02A7-14093D84E940}"/>
              </a:ext>
            </a:extLst>
          </p:cNvPr>
          <p:cNvSpPr txBox="1"/>
          <p:nvPr/>
        </p:nvSpPr>
        <p:spPr>
          <a:xfrm>
            <a:off x="6390723" y="2672259"/>
            <a:ext cx="4810677" cy="769441"/>
          </a:xfrm>
          <a:prstGeom prst="rect">
            <a:avLst/>
          </a:prstGeom>
          <a:noFill/>
        </p:spPr>
        <p:txBody>
          <a:bodyPr wrap="square">
            <a:spAutoFit/>
          </a:bodyPr>
          <a:lstStyle/>
          <a:p>
            <a:pPr algn="ctr">
              <a:spcAft>
                <a:spcPts val="800"/>
              </a:spcAft>
            </a:pPr>
            <a:r>
              <a:rPr lang="en-US" sz="4400" b="1">
                <a:solidFill>
                  <a:srgbClr val="17406D"/>
                </a:solidFill>
                <a:latin typeface="Calibri" panose="020F0502020204030204" pitchFamily="34" charset="0"/>
                <a:ea typeface="Calibri" panose="020F0502020204030204" pitchFamily="34" charset="0"/>
                <a:cs typeface="Calibri" panose="020F0502020204030204" pitchFamily="34" charset="0"/>
              </a:rPr>
              <a:t>Demonstration</a:t>
            </a:r>
            <a:endParaRPr lang="en-US" sz="4400" b="1">
              <a:solidFill>
                <a:srgbClr val="17406D"/>
              </a:solidFill>
              <a:cs typeface="Arial" panose="020B0604020202020204" pitchFamily="34" charset="0"/>
            </a:endParaRPr>
          </a:p>
        </p:txBody>
      </p:sp>
      <p:grpSp>
        <p:nvGrpSpPr>
          <p:cNvPr id="9" name="Group 8">
            <a:extLst>
              <a:ext uri="{FF2B5EF4-FFF2-40B4-BE49-F238E27FC236}">
                <a16:creationId xmlns:a16="http://schemas.microsoft.com/office/drawing/2014/main" id="{D51443A4-DEB3-9895-AE51-949AF5FAA00B}"/>
              </a:ext>
            </a:extLst>
          </p:cNvPr>
          <p:cNvGrpSpPr/>
          <p:nvPr/>
        </p:nvGrpSpPr>
        <p:grpSpPr>
          <a:xfrm>
            <a:off x="10416051" y="2991502"/>
            <a:ext cx="640080" cy="640080"/>
            <a:chOff x="10371668" y="2969577"/>
            <a:chExt cx="640080" cy="640080"/>
          </a:xfrm>
        </p:grpSpPr>
        <p:cxnSp>
          <p:nvCxnSpPr>
            <p:cNvPr id="10" name="Straight Connector 9">
              <a:extLst>
                <a:ext uri="{FF2B5EF4-FFF2-40B4-BE49-F238E27FC236}">
                  <a16:creationId xmlns:a16="http://schemas.microsoft.com/office/drawing/2014/main" id="{A8DD85D3-BC64-9B1F-0C97-EA0CA51C904F}"/>
                </a:ext>
              </a:extLst>
            </p:cNvPr>
            <p:cNvCxnSpPr/>
            <p:nvPr/>
          </p:nvCxnSpPr>
          <p:spPr>
            <a:xfrm>
              <a:off x="10371668" y="3601190"/>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8E28D480-B788-C0C9-D348-81C1E4081428}"/>
                </a:ext>
              </a:extLst>
            </p:cNvPr>
            <p:cNvCxnSpPr>
              <a:cxnSpLocks/>
            </p:cNvCxnSpPr>
            <p:nvPr/>
          </p:nvCxnSpPr>
          <p:spPr>
            <a:xfrm rot="5400000">
              <a:off x="10683241" y="3289617"/>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grpSp>
      <p:sp>
        <p:nvSpPr>
          <p:cNvPr id="2" name="Slide Number Placeholder 1">
            <a:extLst>
              <a:ext uri="{FF2B5EF4-FFF2-40B4-BE49-F238E27FC236}">
                <a16:creationId xmlns:a16="http://schemas.microsoft.com/office/drawing/2014/main" id="{BFA73E4D-87BF-C331-37C0-94FF61FB9699}"/>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24</a:t>
            </a:fld>
            <a:endParaRPr lang="en-US"/>
          </a:p>
        </p:txBody>
      </p:sp>
    </p:spTree>
    <p:extLst>
      <p:ext uri="{BB962C8B-B14F-4D97-AF65-F5344CB8AC3E}">
        <p14:creationId xmlns:p14="http://schemas.microsoft.com/office/powerpoint/2010/main" val="1706250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4FA84-C32B-B1A5-D766-253D884A6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2CB2F-F244-79B9-23E0-FA316744FF6E}"/>
              </a:ext>
            </a:extLst>
          </p:cNvPr>
          <p:cNvSpPr>
            <a:spLocks noGrp="1"/>
          </p:cNvSpPr>
          <p:nvPr>
            <p:ph type="title"/>
          </p:nvPr>
        </p:nvSpPr>
        <p:spPr>
          <a:xfrm>
            <a:off x="600821" y="124405"/>
            <a:ext cx="11299079" cy="611614"/>
          </a:xfrm>
        </p:spPr>
        <p:txBody>
          <a:bodyPr/>
          <a:lstStyle/>
          <a:p>
            <a:pPr algn="ctr"/>
            <a:r>
              <a:rPr lang="en-US" sz="2000">
                <a:latin typeface="+mn-lt"/>
                <a:ea typeface="微软雅黑"/>
              </a:rPr>
              <a:t>Home Page</a:t>
            </a:r>
            <a:endParaRPr lang="en-US"/>
          </a:p>
        </p:txBody>
      </p:sp>
      <p:sp>
        <p:nvSpPr>
          <p:cNvPr id="6" name="Rectangle 5">
            <a:extLst>
              <a:ext uri="{FF2B5EF4-FFF2-40B4-BE49-F238E27FC236}">
                <a16:creationId xmlns:a16="http://schemas.microsoft.com/office/drawing/2014/main" id="{D5FB9EA0-39C6-A93A-B8AF-C9A95A79BEC2}"/>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id="{9229A32B-63C9-15FF-33FF-D21540BF7241}"/>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25</a:t>
            </a:fld>
            <a:endParaRPr lang="en-US"/>
          </a:p>
        </p:txBody>
      </p:sp>
      <p:pic>
        <p:nvPicPr>
          <p:cNvPr id="7" name="Picture 6" descr="A screenshot of a computer&#10;&#10;AI-generated content may be incorrect.">
            <a:extLst>
              <a:ext uri="{FF2B5EF4-FFF2-40B4-BE49-F238E27FC236}">
                <a16:creationId xmlns:a16="http://schemas.microsoft.com/office/drawing/2014/main" id="{0362ED10-6FAF-0447-91AF-30F6724C0EED}"/>
              </a:ext>
            </a:extLst>
          </p:cNvPr>
          <p:cNvPicPr>
            <a:picLocks noChangeAspect="1"/>
          </p:cNvPicPr>
          <p:nvPr/>
        </p:nvPicPr>
        <p:blipFill>
          <a:blip r:embed="rId3"/>
          <a:srcRect b="34160"/>
          <a:stretch>
            <a:fillRect/>
          </a:stretch>
        </p:blipFill>
        <p:spPr>
          <a:xfrm>
            <a:off x="804672" y="1712976"/>
            <a:ext cx="10576560" cy="4306626"/>
          </a:xfrm>
          <a:prstGeom prst="rect">
            <a:avLst/>
          </a:prstGeom>
        </p:spPr>
      </p:pic>
      <p:sp>
        <p:nvSpPr>
          <p:cNvPr id="5" name="Speech Bubble: Rectangle with Corners Rounded 4">
            <a:extLst>
              <a:ext uri="{FF2B5EF4-FFF2-40B4-BE49-F238E27FC236}">
                <a16:creationId xmlns:a16="http://schemas.microsoft.com/office/drawing/2014/main" id="{70BCD704-C5CE-66C3-505A-0C3993DF8405}"/>
              </a:ext>
            </a:extLst>
          </p:cNvPr>
          <p:cNvSpPr/>
          <p:nvPr/>
        </p:nvSpPr>
        <p:spPr>
          <a:xfrm>
            <a:off x="9138113" y="630504"/>
            <a:ext cx="2213251" cy="8901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Extend Login Session</a:t>
            </a:r>
          </a:p>
        </p:txBody>
      </p:sp>
      <p:sp>
        <p:nvSpPr>
          <p:cNvPr id="10" name="Speech Bubble: Rectangle with Corners Rounded 9">
            <a:extLst>
              <a:ext uri="{FF2B5EF4-FFF2-40B4-BE49-F238E27FC236}">
                <a16:creationId xmlns:a16="http://schemas.microsoft.com/office/drawing/2014/main" id="{9FA8D34F-CFFC-0586-2887-66C781AEE251}"/>
              </a:ext>
            </a:extLst>
          </p:cNvPr>
          <p:cNvSpPr/>
          <p:nvPr/>
        </p:nvSpPr>
        <p:spPr>
          <a:xfrm>
            <a:off x="5844723" y="630503"/>
            <a:ext cx="2213251" cy="8901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微软雅黑 Light"/>
                <a:cs typeface="+mn-lt"/>
              </a:rPr>
              <a:t>Contact Information of all members</a:t>
            </a:r>
            <a:endParaRPr lang="en-US"/>
          </a:p>
        </p:txBody>
      </p:sp>
      <p:sp>
        <p:nvSpPr>
          <p:cNvPr id="16" name="Rectangle: Rounded Corners 15">
            <a:extLst>
              <a:ext uri="{FF2B5EF4-FFF2-40B4-BE49-F238E27FC236}">
                <a16:creationId xmlns:a16="http://schemas.microsoft.com/office/drawing/2014/main" id="{2005F0D4-040E-958D-A1C6-1C9CE4E7E2DC}"/>
              </a:ext>
            </a:extLst>
          </p:cNvPr>
          <p:cNvSpPr/>
          <p:nvPr/>
        </p:nvSpPr>
        <p:spPr>
          <a:xfrm>
            <a:off x="6369564" y="2392749"/>
            <a:ext cx="2540303" cy="775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View &amp; Edit Company Name and Industry</a:t>
            </a:r>
          </a:p>
        </p:txBody>
      </p:sp>
      <p:sp>
        <p:nvSpPr>
          <p:cNvPr id="18" name="Isosceles Triangle 17">
            <a:extLst>
              <a:ext uri="{FF2B5EF4-FFF2-40B4-BE49-F238E27FC236}">
                <a16:creationId xmlns:a16="http://schemas.microsoft.com/office/drawing/2014/main" id="{22D2980A-D9EE-4B03-D257-0F0C0800B535}"/>
              </a:ext>
            </a:extLst>
          </p:cNvPr>
          <p:cNvSpPr/>
          <p:nvPr/>
        </p:nvSpPr>
        <p:spPr>
          <a:xfrm>
            <a:off x="8149638" y="2109815"/>
            <a:ext cx="512495" cy="28322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with Corners Rounded 19">
            <a:extLst>
              <a:ext uri="{FF2B5EF4-FFF2-40B4-BE49-F238E27FC236}">
                <a16:creationId xmlns:a16="http://schemas.microsoft.com/office/drawing/2014/main" id="{7A1BACD8-C70C-41AA-E5BB-B4B72533493F}"/>
              </a:ext>
            </a:extLst>
          </p:cNvPr>
          <p:cNvSpPr/>
          <p:nvPr/>
        </p:nvSpPr>
        <p:spPr>
          <a:xfrm>
            <a:off x="1196545" y="637246"/>
            <a:ext cx="2213251" cy="8901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微软雅黑 Light"/>
                <a:cs typeface="+mn-lt"/>
              </a:rPr>
              <a:t>Currently displaying Home Page</a:t>
            </a:r>
            <a:endParaRPr lang="en-US"/>
          </a:p>
        </p:txBody>
      </p:sp>
      <p:sp>
        <p:nvSpPr>
          <p:cNvPr id="21" name="Rectangle: Rounded Corners 20">
            <a:extLst>
              <a:ext uri="{FF2B5EF4-FFF2-40B4-BE49-F238E27FC236}">
                <a16:creationId xmlns:a16="http://schemas.microsoft.com/office/drawing/2014/main" id="{2A0C5F25-041A-D207-3D44-3B2A99C0A8A3}"/>
              </a:ext>
            </a:extLst>
          </p:cNvPr>
          <p:cNvSpPr/>
          <p:nvPr/>
        </p:nvSpPr>
        <p:spPr>
          <a:xfrm>
            <a:off x="9186344" y="2393034"/>
            <a:ext cx="2191592" cy="775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End Login Session and Logout</a:t>
            </a:r>
          </a:p>
        </p:txBody>
      </p:sp>
      <p:sp>
        <p:nvSpPr>
          <p:cNvPr id="22" name="Isosceles Triangle 21">
            <a:extLst>
              <a:ext uri="{FF2B5EF4-FFF2-40B4-BE49-F238E27FC236}">
                <a16:creationId xmlns:a16="http://schemas.microsoft.com/office/drawing/2014/main" id="{F5FA9101-7F9C-C82E-DB52-AB9ACBA6363B}"/>
              </a:ext>
            </a:extLst>
          </p:cNvPr>
          <p:cNvSpPr/>
          <p:nvPr/>
        </p:nvSpPr>
        <p:spPr>
          <a:xfrm>
            <a:off x="10585420" y="2103642"/>
            <a:ext cx="512495" cy="28322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6863064-0962-DCD6-5FDC-AA7814ACFF15}"/>
              </a:ext>
            </a:extLst>
          </p:cNvPr>
          <p:cNvSpPr/>
          <p:nvPr/>
        </p:nvSpPr>
        <p:spPr>
          <a:xfrm>
            <a:off x="3560494" y="2386291"/>
            <a:ext cx="2191592" cy="775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Brief Introduction of platform</a:t>
            </a:r>
          </a:p>
        </p:txBody>
      </p:sp>
      <p:sp>
        <p:nvSpPr>
          <p:cNvPr id="24" name="Isosceles Triangle 23">
            <a:extLst>
              <a:ext uri="{FF2B5EF4-FFF2-40B4-BE49-F238E27FC236}">
                <a16:creationId xmlns:a16="http://schemas.microsoft.com/office/drawing/2014/main" id="{00BA6FA8-79A7-F78E-2917-A0DBAE3E01C2}"/>
              </a:ext>
            </a:extLst>
          </p:cNvPr>
          <p:cNvSpPr/>
          <p:nvPr/>
        </p:nvSpPr>
        <p:spPr>
          <a:xfrm>
            <a:off x="3965095" y="2109814"/>
            <a:ext cx="512495" cy="28322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298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A0EB-AFD9-37EB-1F90-8002623E4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4ECDB-0714-795A-815F-D4896541603E}"/>
              </a:ext>
            </a:extLst>
          </p:cNvPr>
          <p:cNvSpPr>
            <a:spLocks noGrp="1"/>
          </p:cNvSpPr>
          <p:nvPr>
            <p:ph type="title"/>
          </p:nvPr>
        </p:nvSpPr>
        <p:spPr>
          <a:xfrm>
            <a:off x="600821" y="124405"/>
            <a:ext cx="11299079" cy="611614"/>
          </a:xfrm>
        </p:spPr>
        <p:txBody>
          <a:bodyPr/>
          <a:lstStyle/>
          <a:p>
            <a:pPr algn="ctr"/>
            <a:r>
              <a:rPr lang="en-US" sz="2000">
                <a:latin typeface="+mn-lt"/>
                <a:ea typeface="微软雅黑"/>
              </a:rPr>
              <a:t>Basic Workflow</a:t>
            </a:r>
            <a:endParaRPr lang="en-US"/>
          </a:p>
        </p:txBody>
      </p:sp>
      <p:sp>
        <p:nvSpPr>
          <p:cNvPr id="6" name="Rectangle 5">
            <a:extLst>
              <a:ext uri="{FF2B5EF4-FFF2-40B4-BE49-F238E27FC236}">
                <a16:creationId xmlns:a16="http://schemas.microsoft.com/office/drawing/2014/main" id="{49C491F1-B01A-6C08-1699-67345632D4CC}"/>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894BC9B-E3F4-7ED1-8FE9-1777107C7009}"/>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AutoShape 2" descr="Platform SVG Vector Icon">
            <a:extLst>
              <a:ext uri="{FF2B5EF4-FFF2-40B4-BE49-F238E27FC236}">
                <a16:creationId xmlns:a16="http://schemas.microsoft.com/office/drawing/2014/main" id="{03EC9900-7EE7-DFEE-BD6B-D85A134FEF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Slide Number Placeholder 1">
            <a:extLst>
              <a:ext uri="{FF2B5EF4-FFF2-40B4-BE49-F238E27FC236}">
                <a16:creationId xmlns:a16="http://schemas.microsoft.com/office/drawing/2014/main" id="{0A460D5A-AA08-5279-40A8-1EA46A3D1A61}"/>
              </a:ext>
            </a:extLst>
          </p:cNvPr>
          <p:cNvSpPr txBox="1">
            <a:spLocks/>
          </p:cNvSpPr>
          <p:nvPr/>
        </p:nvSpPr>
        <p:spPr>
          <a:xfrm>
            <a:off x="11353800" y="6515176"/>
            <a:ext cx="835152" cy="33063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26</a:t>
            </a:r>
          </a:p>
        </p:txBody>
      </p:sp>
      <p:sp>
        <p:nvSpPr>
          <p:cNvPr id="11" name="Rectangle: Rounded Corners 10">
            <a:extLst>
              <a:ext uri="{FF2B5EF4-FFF2-40B4-BE49-F238E27FC236}">
                <a16:creationId xmlns:a16="http://schemas.microsoft.com/office/drawing/2014/main" id="{FD445B07-0593-F174-FD46-736FBBA624EF}"/>
              </a:ext>
            </a:extLst>
          </p:cNvPr>
          <p:cNvSpPr/>
          <p:nvPr/>
        </p:nvSpPr>
        <p:spPr>
          <a:xfrm>
            <a:off x="2214900" y="3129616"/>
            <a:ext cx="7225316" cy="2909516"/>
          </a:xfrm>
          <a:prstGeom prst="roundRect">
            <a:avLst/>
          </a:prstGeom>
          <a:solidFill>
            <a:srgbClr val="F7F9FD"/>
          </a:solidFill>
          <a:ln>
            <a:solidFill>
              <a:srgbClr val="ABC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a typeface="Calibri" panose="020F0502020204030204" pitchFamily="34" charset="0"/>
              <a:cs typeface="Calibri" panose="020F0502020204030204" pitchFamily="34" charset="0"/>
            </a:endParaRPr>
          </a:p>
        </p:txBody>
      </p:sp>
      <p:pic>
        <p:nvPicPr>
          <p:cNvPr id="14" name="Picture 13" descr="Login - Free computer icons">
            <a:extLst>
              <a:ext uri="{FF2B5EF4-FFF2-40B4-BE49-F238E27FC236}">
                <a16:creationId xmlns:a16="http://schemas.microsoft.com/office/drawing/2014/main" id="{5E3E73D7-85FF-CE47-9139-F409DF09866D}"/>
              </a:ext>
            </a:extLst>
          </p:cNvPr>
          <p:cNvPicPr>
            <a:picLocks noChangeAspect="1"/>
          </p:cNvPicPr>
          <p:nvPr/>
        </p:nvPicPr>
        <p:blipFill>
          <a:blip r:embed="rId3"/>
          <a:stretch>
            <a:fillRect/>
          </a:stretch>
        </p:blipFill>
        <p:spPr>
          <a:xfrm>
            <a:off x="3048254" y="3553714"/>
            <a:ext cx="457200" cy="457200"/>
          </a:xfrm>
          <a:prstGeom prst="rect">
            <a:avLst/>
          </a:prstGeom>
        </p:spPr>
      </p:pic>
      <p:pic>
        <p:nvPicPr>
          <p:cNvPr id="17" name="Picture 16">
            <a:extLst>
              <a:ext uri="{FF2B5EF4-FFF2-40B4-BE49-F238E27FC236}">
                <a16:creationId xmlns:a16="http://schemas.microsoft.com/office/drawing/2014/main" id="{9A762AD0-1FA2-C6C8-DEB6-2E0462933E44}"/>
              </a:ext>
            </a:extLst>
          </p:cNvPr>
          <p:cNvPicPr>
            <a:picLocks noChangeAspect="1"/>
          </p:cNvPicPr>
          <p:nvPr/>
        </p:nvPicPr>
        <p:blipFill>
          <a:blip r:embed="rId4"/>
          <a:stretch>
            <a:fillRect/>
          </a:stretch>
        </p:blipFill>
        <p:spPr>
          <a:xfrm>
            <a:off x="4218432" y="4378361"/>
            <a:ext cx="408432" cy="426720"/>
          </a:xfrm>
          <a:prstGeom prst="rect">
            <a:avLst/>
          </a:prstGeom>
        </p:spPr>
      </p:pic>
      <p:pic>
        <p:nvPicPr>
          <p:cNvPr id="20" name="Picture 19" descr="Report - Free technology icons">
            <a:extLst>
              <a:ext uri="{FF2B5EF4-FFF2-40B4-BE49-F238E27FC236}">
                <a16:creationId xmlns:a16="http://schemas.microsoft.com/office/drawing/2014/main" id="{EED4058E-933E-ADF3-1CBD-77A71EA24C29}"/>
              </a:ext>
            </a:extLst>
          </p:cNvPr>
          <p:cNvPicPr>
            <a:picLocks noChangeAspect="1"/>
          </p:cNvPicPr>
          <p:nvPr/>
        </p:nvPicPr>
        <p:blipFill>
          <a:blip r:embed="rId5"/>
          <a:stretch>
            <a:fillRect/>
          </a:stretch>
        </p:blipFill>
        <p:spPr>
          <a:xfrm>
            <a:off x="5483352" y="3560064"/>
            <a:ext cx="457200" cy="457200"/>
          </a:xfrm>
          <a:prstGeom prst="rect">
            <a:avLst/>
          </a:prstGeom>
        </p:spPr>
      </p:pic>
      <p:sp>
        <p:nvSpPr>
          <p:cNvPr id="21" name="Rectangle: Rounded Corners 20">
            <a:extLst>
              <a:ext uri="{FF2B5EF4-FFF2-40B4-BE49-F238E27FC236}">
                <a16:creationId xmlns:a16="http://schemas.microsoft.com/office/drawing/2014/main" id="{EBD76052-F192-56EF-3037-69D1C9B3CBEE}"/>
              </a:ext>
            </a:extLst>
          </p:cNvPr>
          <p:cNvSpPr/>
          <p:nvPr/>
        </p:nvSpPr>
        <p:spPr>
          <a:xfrm>
            <a:off x="3832860" y="4782566"/>
            <a:ext cx="1264411" cy="367792"/>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cs typeface="Calibri"/>
              </a:rPr>
              <a:t>Home Page</a:t>
            </a:r>
          </a:p>
        </p:txBody>
      </p:sp>
      <p:sp>
        <p:nvSpPr>
          <p:cNvPr id="22" name="Rectangle: Rounded Corners 21">
            <a:extLst>
              <a:ext uri="{FF2B5EF4-FFF2-40B4-BE49-F238E27FC236}">
                <a16:creationId xmlns:a16="http://schemas.microsoft.com/office/drawing/2014/main" id="{E12A58B5-E6AE-973F-D91D-DA685B5BB740}"/>
              </a:ext>
            </a:extLst>
          </p:cNvPr>
          <p:cNvSpPr/>
          <p:nvPr/>
        </p:nvSpPr>
        <p:spPr>
          <a:xfrm>
            <a:off x="2600959" y="4001515"/>
            <a:ext cx="1346961" cy="361442"/>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cs typeface="Calibri"/>
              </a:rPr>
              <a:t>Login</a:t>
            </a:r>
            <a:endParaRPr lang="en-US"/>
          </a:p>
        </p:txBody>
      </p:sp>
      <p:sp>
        <p:nvSpPr>
          <p:cNvPr id="23" name="Rectangle: Rounded Corners 22">
            <a:extLst>
              <a:ext uri="{FF2B5EF4-FFF2-40B4-BE49-F238E27FC236}">
                <a16:creationId xmlns:a16="http://schemas.microsoft.com/office/drawing/2014/main" id="{DC385B62-932D-CA63-1E4C-0C3CA820C8A0}"/>
              </a:ext>
            </a:extLst>
          </p:cNvPr>
          <p:cNvSpPr/>
          <p:nvPr/>
        </p:nvSpPr>
        <p:spPr>
          <a:xfrm>
            <a:off x="4969509" y="4033266"/>
            <a:ext cx="1486661" cy="342392"/>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cs typeface="Calibri"/>
              </a:rPr>
              <a:t>Create Report</a:t>
            </a:r>
            <a:endParaRPr lang="en-US"/>
          </a:p>
        </p:txBody>
      </p:sp>
      <p:pic>
        <p:nvPicPr>
          <p:cNvPr id="26" name="Picture 25" descr="Review - Free edit tools icons">
            <a:extLst>
              <a:ext uri="{FF2B5EF4-FFF2-40B4-BE49-F238E27FC236}">
                <a16:creationId xmlns:a16="http://schemas.microsoft.com/office/drawing/2014/main" id="{83241497-12B9-F12B-A00A-4C906DC9BA6E}"/>
              </a:ext>
            </a:extLst>
          </p:cNvPr>
          <p:cNvPicPr>
            <a:picLocks noChangeAspect="1"/>
          </p:cNvPicPr>
          <p:nvPr/>
        </p:nvPicPr>
        <p:blipFill>
          <a:blip r:embed="rId6"/>
          <a:stretch>
            <a:fillRect/>
          </a:stretch>
        </p:blipFill>
        <p:spPr>
          <a:xfrm>
            <a:off x="6908800" y="4292600"/>
            <a:ext cx="457200" cy="457200"/>
          </a:xfrm>
          <a:prstGeom prst="rect">
            <a:avLst/>
          </a:prstGeom>
        </p:spPr>
      </p:pic>
      <p:sp>
        <p:nvSpPr>
          <p:cNvPr id="28" name="Rectangle: Rounded Corners 27">
            <a:extLst>
              <a:ext uri="{FF2B5EF4-FFF2-40B4-BE49-F238E27FC236}">
                <a16:creationId xmlns:a16="http://schemas.microsoft.com/office/drawing/2014/main" id="{B426A26B-D6C7-5931-279F-C24B2038BF13}"/>
              </a:ext>
            </a:extLst>
          </p:cNvPr>
          <p:cNvSpPr/>
          <p:nvPr/>
        </p:nvSpPr>
        <p:spPr>
          <a:xfrm>
            <a:off x="6074409" y="4750816"/>
            <a:ext cx="2121661" cy="450342"/>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cs typeface="Calibri"/>
              </a:rPr>
              <a:t>Report View &amp; Edit</a:t>
            </a:r>
            <a:endParaRPr lang="en-US"/>
          </a:p>
        </p:txBody>
      </p:sp>
      <p:pic>
        <p:nvPicPr>
          <p:cNvPr id="29" name="Picture 28" descr="A black background with a black square&#10;&#10;AI-generated content may be incorrect.">
            <a:extLst>
              <a:ext uri="{FF2B5EF4-FFF2-40B4-BE49-F238E27FC236}">
                <a16:creationId xmlns:a16="http://schemas.microsoft.com/office/drawing/2014/main" id="{44C1D698-0307-D6B9-D3A9-5011ABE31CC7}"/>
              </a:ext>
            </a:extLst>
          </p:cNvPr>
          <p:cNvPicPr>
            <a:picLocks noChangeAspect="1"/>
          </p:cNvPicPr>
          <p:nvPr/>
        </p:nvPicPr>
        <p:blipFill>
          <a:blip r:embed="rId7"/>
          <a:stretch>
            <a:fillRect/>
          </a:stretch>
        </p:blipFill>
        <p:spPr>
          <a:xfrm>
            <a:off x="8197850" y="3556000"/>
            <a:ext cx="457200" cy="457200"/>
          </a:xfrm>
          <a:prstGeom prst="rect">
            <a:avLst/>
          </a:prstGeom>
        </p:spPr>
      </p:pic>
      <p:sp>
        <p:nvSpPr>
          <p:cNvPr id="30" name="Rectangle: Rounded Corners 29">
            <a:extLst>
              <a:ext uri="{FF2B5EF4-FFF2-40B4-BE49-F238E27FC236}">
                <a16:creationId xmlns:a16="http://schemas.microsoft.com/office/drawing/2014/main" id="{D044D15F-A2AE-ADEE-EE28-656AC95E9981}"/>
              </a:ext>
            </a:extLst>
          </p:cNvPr>
          <p:cNvSpPr/>
          <p:nvPr/>
        </p:nvSpPr>
        <p:spPr>
          <a:xfrm>
            <a:off x="7680958" y="4033266"/>
            <a:ext cx="1486661" cy="342392"/>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cs typeface="Calibri"/>
              </a:rPr>
              <a:t>LLM Advisor</a:t>
            </a:r>
            <a:endParaRPr lang="en-US"/>
          </a:p>
        </p:txBody>
      </p:sp>
      <p:sp>
        <p:nvSpPr>
          <p:cNvPr id="32" name="Arrow: Right 31">
            <a:extLst>
              <a:ext uri="{FF2B5EF4-FFF2-40B4-BE49-F238E27FC236}">
                <a16:creationId xmlns:a16="http://schemas.microsoft.com/office/drawing/2014/main" id="{60FF2329-8B21-A87A-1C0A-52415D089158}"/>
              </a:ext>
            </a:extLst>
          </p:cNvPr>
          <p:cNvSpPr/>
          <p:nvPr/>
        </p:nvSpPr>
        <p:spPr>
          <a:xfrm rot="2100000">
            <a:off x="3683260" y="4282729"/>
            <a:ext cx="53340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3CEF387E-435D-971C-D7EF-517FCB5DA668}"/>
              </a:ext>
            </a:extLst>
          </p:cNvPr>
          <p:cNvSpPr/>
          <p:nvPr/>
        </p:nvSpPr>
        <p:spPr>
          <a:xfrm rot="1680000">
            <a:off x="6369309" y="4212878"/>
            <a:ext cx="53340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D19F790C-447D-33C2-FF09-020F894ADBA6}"/>
              </a:ext>
            </a:extLst>
          </p:cNvPr>
          <p:cNvSpPr/>
          <p:nvPr/>
        </p:nvSpPr>
        <p:spPr>
          <a:xfrm rot="19980000">
            <a:off x="4643633" y="4314224"/>
            <a:ext cx="53340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BC08E750-4A17-F076-157B-38E21BC03C0C}"/>
              </a:ext>
            </a:extLst>
          </p:cNvPr>
          <p:cNvSpPr/>
          <p:nvPr/>
        </p:nvSpPr>
        <p:spPr>
          <a:xfrm rot="19980000">
            <a:off x="7296409" y="4212877"/>
            <a:ext cx="533400" cy="165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Guide - Free education icons">
            <a:extLst>
              <a:ext uri="{FF2B5EF4-FFF2-40B4-BE49-F238E27FC236}">
                <a16:creationId xmlns:a16="http://schemas.microsoft.com/office/drawing/2014/main" id="{D55DCE34-AE23-EB70-1A0A-30D52616D787}"/>
              </a:ext>
            </a:extLst>
          </p:cNvPr>
          <p:cNvPicPr>
            <a:picLocks noChangeAspect="1"/>
          </p:cNvPicPr>
          <p:nvPr/>
        </p:nvPicPr>
        <p:blipFill>
          <a:blip r:embed="rId8"/>
          <a:stretch>
            <a:fillRect/>
          </a:stretch>
        </p:blipFill>
        <p:spPr>
          <a:xfrm>
            <a:off x="5486400" y="4965700"/>
            <a:ext cx="457200" cy="457200"/>
          </a:xfrm>
          <a:prstGeom prst="rect">
            <a:avLst/>
          </a:prstGeom>
        </p:spPr>
      </p:pic>
      <p:sp>
        <p:nvSpPr>
          <p:cNvPr id="38" name="Rectangle: Rounded Corners 37">
            <a:extLst>
              <a:ext uri="{FF2B5EF4-FFF2-40B4-BE49-F238E27FC236}">
                <a16:creationId xmlns:a16="http://schemas.microsoft.com/office/drawing/2014/main" id="{46DDFEDE-6487-E827-9ED4-8220B6D5D3FC}"/>
              </a:ext>
            </a:extLst>
          </p:cNvPr>
          <p:cNvSpPr/>
          <p:nvPr/>
        </p:nvSpPr>
        <p:spPr>
          <a:xfrm>
            <a:off x="4912359" y="5423916"/>
            <a:ext cx="1543811" cy="361442"/>
          </a:xfrm>
          <a:prstGeom prst="roundRect">
            <a:avLst/>
          </a:prstGeom>
          <a:no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600" b="1">
                <a:ea typeface="微软雅黑 Light"/>
                <a:cs typeface="+mn-lt"/>
              </a:rPr>
              <a:t>Textual Gride</a:t>
            </a:r>
            <a:endParaRPr lang="en-US"/>
          </a:p>
        </p:txBody>
      </p:sp>
      <p:sp>
        <p:nvSpPr>
          <p:cNvPr id="40" name="TextBox 39">
            <a:extLst>
              <a:ext uri="{FF2B5EF4-FFF2-40B4-BE49-F238E27FC236}">
                <a16:creationId xmlns:a16="http://schemas.microsoft.com/office/drawing/2014/main" id="{4A40C35C-B5F1-7CE3-9A90-7718CDA4B88A}"/>
              </a:ext>
            </a:extLst>
          </p:cNvPr>
          <p:cNvSpPr txBox="1"/>
          <p:nvPr/>
        </p:nvSpPr>
        <p:spPr>
          <a:xfrm>
            <a:off x="2395224" y="1434927"/>
            <a:ext cx="28715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Key component: </a:t>
            </a:r>
          </a:p>
          <a:p>
            <a:pPr marL="285750" indent="-285750">
              <a:buFont typeface="Arial"/>
              <a:buChar char="•"/>
            </a:pPr>
            <a:endParaRPr lang="en-US" b="1">
              <a:ea typeface="微软雅黑 Light"/>
              <a:cs typeface="Calibri"/>
            </a:endParaRPr>
          </a:p>
          <a:p>
            <a:pPr marL="742950" lvl="1" indent="-285750">
              <a:buFont typeface="Courier New"/>
              <a:buChar char="o"/>
            </a:pPr>
            <a:r>
              <a:rPr lang="en-US">
                <a:ea typeface="Calibri"/>
                <a:cs typeface="Calibri"/>
              </a:rPr>
              <a:t>LLM Advisor</a:t>
            </a:r>
            <a:endParaRPr lang="en-US">
              <a:cs typeface="Calibri"/>
            </a:endParaRPr>
          </a:p>
          <a:p>
            <a:pPr marL="742950" lvl="1" indent="-285750">
              <a:buFont typeface="Courier New"/>
              <a:buChar char="o"/>
            </a:pPr>
            <a:r>
              <a:rPr lang="en-US">
                <a:cs typeface="Calibri"/>
              </a:rPr>
              <a:t>Create Report</a:t>
            </a:r>
          </a:p>
          <a:p>
            <a:pPr marL="742950" lvl="1" indent="-285750">
              <a:buFont typeface="Courier New,monospace"/>
              <a:buChar char="o"/>
            </a:pPr>
            <a:endParaRPr lang="en-US">
              <a:ea typeface="Calibri"/>
              <a:cs typeface="Calibri"/>
            </a:endParaRPr>
          </a:p>
        </p:txBody>
      </p:sp>
      <p:sp>
        <p:nvSpPr>
          <p:cNvPr id="41" name="TextBox 40">
            <a:extLst>
              <a:ext uri="{FF2B5EF4-FFF2-40B4-BE49-F238E27FC236}">
                <a16:creationId xmlns:a16="http://schemas.microsoft.com/office/drawing/2014/main" id="{78920748-889E-9F33-FD35-FDDB5D3816E6}"/>
              </a:ext>
            </a:extLst>
          </p:cNvPr>
          <p:cNvSpPr txBox="1"/>
          <p:nvPr/>
        </p:nvSpPr>
        <p:spPr>
          <a:xfrm>
            <a:off x="4473959" y="1434927"/>
            <a:ext cx="39687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微软雅黑 Light"/>
              <a:cs typeface="Calibri"/>
            </a:endParaRPr>
          </a:p>
          <a:p>
            <a:endParaRPr lang="en-US" b="1">
              <a:ea typeface="微软雅黑 Light"/>
              <a:cs typeface="Calibri"/>
            </a:endParaRPr>
          </a:p>
          <a:p>
            <a:pPr marL="742950" lvl="1" indent="-285750">
              <a:buFont typeface="Courier New,monospace"/>
              <a:buChar char="o"/>
            </a:pPr>
            <a:r>
              <a:rPr lang="en-US">
                <a:ea typeface="Calibri"/>
                <a:cs typeface="Calibri"/>
              </a:rPr>
              <a:t>View Report</a:t>
            </a:r>
          </a:p>
          <a:p>
            <a:pPr marL="742950" lvl="1" indent="-285750">
              <a:buFont typeface="Courier New,monospace"/>
              <a:buChar char="o"/>
            </a:pPr>
            <a:r>
              <a:rPr lang="en-US">
                <a:ea typeface="Calibri"/>
                <a:cs typeface="Calibri"/>
              </a:rPr>
              <a:t>Textual Gride</a:t>
            </a:r>
            <a:endParaRPr lang="en-US">
              <a:cs typeface="Calibri"/>
            </a:endParaRPr>
          </a:p>
        </p:txBody>
      </p:sp>
    </p:spTree>
    <p:extLst>
      <p:ext uri="{BB962C8B-B14F-4D97-AF65-F5344CB8AC3E}">
        <p14:creationId xmlns:p14="http://schemas.microsoft.com/office/powerpoint/2010/main" val="428959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E3F8C7-40F6-F232-555C-C923C27D3F1C}"/>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E8DA210A-5138-E01B-58DB-37C9C2EF14A5}"/>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44376-70EF-C32C-3F3F-5DD3D17F1D02}"/>
              </a:ext>
            </a:extLst>
          </p:cNvPr>
          <p:cNvSpPr>
            <a:spLocks noGrp="1"/>
          </p:cNvSpPr>
          <p:nvPr>
            <p:ph type="title"/>
          </p:nvPr>
        </p:nvSpPr>
        <p:spPr>
          <a:xfrm>
            <a:off x="600821" y="124405"/>
            <a:ext cx="11299079" cy="611614"/>
          </a:xfrm>
        </p:spPr>
        <p:txBody>
          <a:bodyPr/>
          <a:lstStyle/>
          <a:p>
            <a:pPr algn="ctr"/>
            <a:r>
              <a:rPr lang="en-US" sz="2000">
                <a:latin typeface="+mn-lt"/>
                <a:cs typeface="Arial" panose="020B0604020202020204" pitchFamily="34" charset="0"/>
              </a:rPr>
              <a:t>Incidents for Demonstration</a:t>
            </a:r>
          </a:p>
        </p:txBody>
      </p:sp>
      <p:sp>
        <p:nvSpPr>
          <p:cNvPr id="6" name="Rectangle 5">
            <a:extLst>
              <a:ext uri="{FF2B5EF4-FFF2-40B4-BE49-F238E27FC236}">
                <a16:creationId xmlns:a16="http://schemas.microsoft.com/office/drawing/2014/main" id="{8C0749B0-93C5-871A-7A09-8D6149787087}"/>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BBEACC4-D7C5-82CC-D984-763FCEF11FF2}"/>
              </a:ext>
            </a:extLst>
          </p:cNvPr>
          <p:cNvGrpSpPr/>
          <p:nvPr/>
        </p:nvGrpSpPr>
        <p:grpSpPr>
          <a:xfrm>
            <a:off x="945362" y="970983"/>
            <a:ext cx="4285007" cy="914400"/>
            <a:chOff x="767236" y="1892782"/>
            <a:chExt cx="4285007" cy="914400"/>
          </a:xfrm>
        </p:grpSpPr>
        <p:grpSp>
          <p:nvGrpSpPr>
            <p:cNvPr id="31" name="Group 30">
              <a:extLst>
                <a:ext uri="{FF2B5EF4-FFF2-40B4-BE49-F238E27FC236}">
                  <a16:creationId xmlns:a16="http://schemas.microsoft.com/office/drawing/2014/main" id="{66D6C2C1-E6FF-742D-7B00-6C8EA1BAB6E0}"/>
                </a:ext>
              </a:extLst>
            </p:cNvPr>
            <p:cNvGrpSpPr/>
            <p:nvPr/>
          </p:nvGrpSpPr>
          <p:grpSpPr>
            <a:xfrm>
              <a:off x="1216271" y="2266898"/>
              <a:ext cx="3835972" cy="496060"/>
              <a:chOff x="1216271" y="2266898"/>
              <a:chExt cx="3835972" cy="496060"/>
            </a:xfrm>
          </p:grpSpPr>
          <p:sp>
            <p:nvSpPr>
              <p:cNvPr id="30" name="Google Shape;711;p18">
                <a:extLst>
                  <a:ext uri="{FF2B5EF4-FFF2-40B4-BE49-F238E27FC236}">
                    <a16:creationId xmlns:a16="http://schemas.microsoft.com/office/drawing/2014/main" id="{A5E914BC-E37C-4F3B-4758-61AC18DC2914}"/>
                  </a:ext>
                </a:extLst>
              </p:cNvPr>
              <p:cNvSpPr/>
              <p:nvPr/>
            </p:nvSpPr>
            <p:spPr>
              <a:xfrm>
                <a:off x="1216271" y="2266898"/>
                <a:ext cx="3835972" cy="496060"/>
              </a:xfrm>
              <a:prstGeom prst="rect">
                <a:avLst/>
              </a:prstGeom>
              <a:solidFill>
                <a:srgbClr val="262626"/>
              </a:solidFill>
              <a:ln>
                <a:noFill/>
              </a:ln>
              <a:effectLst>
                <a:outerShdw blurRad="50800" dist="152400" dir="2040000" algn="ctr" rotWithShape="0">
                  <a:srgbClr val="0C0C0C">
                    <a:alpha val="4274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lt1"/>
                  </a:solidFill>
                  <a:latin typeface="+mn-lt"/>
                  <a:ea typeface="Arial"/>
                  <a:cs typeface="Arial"/>
                  <a:sym typeface="Arial"/>
                </a:endParaRPr>
              </a:p>
            </p:txBody>
          </p:sp>
          <p:sp>
            <p:nvSpPr>
              <p:cNvPr id="22" name="Google Shape;721;p18">
                <a:extLst>
                  <a:ext uri="{FF2B5EF4-FFF2-40B4-BE49-F238E27FC236}">
                    <a16:creationId xmlns:a16="http://schemas.microsoft.com/office/drawing/2014/main" id="{B106B79A-3B53-0328-8521-2A63C65FA875}"/>
                  </a:ext>
                </a:extLst>
              </p:cNvPr>
              <p:cNvSpPr/>
              <p:nvPr/>
            </p:nvSpPr>
            <p:spPr>
              <a:xfrm>
                <a:off x="1232601" y="2308944"/>
                <a:ext cx="3636282"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altLang="zh-CN" sz="2000" b="1">
                    <a:solidFill>
                      <a:schemeClr val="lt1"/>
                    </a:solidFill>
                    <a:latin typeface="+mn-lt"/>
                    <a:ea typeface="Arial"/>
                    <a:cs typeface="Arial"/>
                    <a:sym typeface="Arial"/>
                  </a:rPr>
                  <a:t>Ransomware Attack</a:t>
                </a:r>
                <a:endParaRPr sz="2000" b="1">
                  <a:solidFill>
                    <a:schemeClr val="lt1"/>
                  </a:solidFill>
                  <a:latin typeface="+mn-lt"/>
                  <a:ea typeface="Arial"/>
                  <a:cs typeface="Arial"/>
                  <a:sym typeface="Arial"/>
                </a:endParaRPr>
              </a:p>
            </p:txBody>
          </p:sp>
        </p:grpSp>
        <p:pic>
          <p:nvPicPr>
            <p:cNvPr id="1026" name="Picture 2" descr="Ransomware - Free computer icons">
              <a:extLst>
                <a:ext uri="{FF2B5EF4-FFF2-40B4-BE49-F238E27FC236}">
                  <a16:creationId xmlns:a16="http://schemas.microsoft.com/office/drawing/2014/main" id="{DF1696A1-DA8D-54FC-762E-A6E1E0A0D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36" y="1892782"/>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835CE63D-D692-B177-BA94-816585635ED0}"/>
              </a:ext>
            </a:extLst>
          </p:cNvPr>
          <p:cNvGrpSpPr/>
          <p:nvPr/>
        </p:nvGrpSpPr>
        <p:grpSpPr>
          <a:xfrm>
            <a:off x="6783505" y="837533"/>
            <a:ext cx="4262366" cy="1047850"/>
            <a:chOff x="6876681" y="1756146"/>
            <a:chExt cx="4262366" cy="1047850"/>
          </a:xfrm>
        </p:grpSpPr>
        <p:grpSp>
          <p:nvGrpSpPr>
            <p:cNvPr id="33" name="Group 32">
              <a:extLst>
                <a:ext uri="{FF2B5EF4-FFF2-40B4-BE49-F238E27FC236}">
                  <a16:creationId xmlns:a16="http://schemas.microsoft.com/office/drawing/2014/main" id="{7FA28D02-3031-6E4E-E89B-B709C3A9ACCB}"/>
                </a:ext>
              </a:extLst>
            </p:cNvPr>
            <p:cNvGrpSpPr/>
            <p:nvPr/>
          </p:nvGrpSpPr>
          <p:grpSpPr>
            <a:xfrm>
              <a:off x="6876681" y="2307936"/>
              <a:ext cx="3835972" cy="496060"/>
              <a:chOff x="1216271" y="2266898"/>
              <a:chExt cx="3835972" cy="496060"/>
            </a:xfrm>
          </p:grpSpPr>
          <p:sp>
            <p:nvSpPr>
              <p:cNvPr id="34" name="Google Shape;711;p18">
                <a:extLst>
                  <a:ext uri="{FF2B5EF4-FFF2-40B4-BE49-F238E27FC236}">
                    <a16:creationId xmlns:a16="http://schemas.microsoft.com/office/drawing/2014/main" id="{BA8FA058-AD66-C87F-A59F-E216A3DBF2A5}"/>
                  </a:ext>
                </a:extLst>
              </p:cNvPr>
              <p:cNvSpPr/>
              <p:nvPr/>
            </p:nvSpPr>
            <p:spPr>
              <a:xfrm>
                <a:off x="1216271" y="2266898"/>
                <a:ext cx="3835972" cy="496060"/>
              </a:xfrm>
              <a:prstGeom prst="rect">
                <a:avLst/>
              </a:prstGeom>
              <a:solidFill>
                <a:srgbClr val="262626"/>
              </a:solidFill>
              <a:ln>
                <a:noFill/>
              </a:ln>
              <a:effectLst>
                <a:outerShdw blurRad="50800" dist="152400" dir="2040000" algn="ctr" rotWithShape="0">
                  <a:srgbClr val="0C0C0C">
                    <a:alpha val="42745"/>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lt1"/>
                  </a:solidFill>
                  <a:latin typeface="+mn-lt"/>
                  <a:ea typeface="Arial"/>
                  <a:cs typeface="Arial"/>
                  <a:sym typeface="Arial"/>
                </a:endParaRPr>
              </a:p>
            </p:txBody>
          </p:sp>
          <p:sp>
            <p:nvSpPr>
              <p:cNvPr id="35" name="Google Shape;721;p18">
                <a:extLst>
                  <a:ext uri="{FF2B5EF4-FFF2-40B4-BE49-F238E27FC236}">
                    <a16:creationId xmlns:a16="http://schemas.microsoft.com/office/drawing/2014/main" id="{F709378C-5D5A-86B4-8BB1-0A91A394512E}"/>
                  </a:ext>
                </a:extLst>
              </p:cNvPr>
              <p:cNvSpPr/>
              <p:nvPr/>
            </p:nvSpPr>
            <p:spPr>
              <a:xfrm>
                <a:off x="1232601" y="2308944"/>
                <a:ext cx="3636282"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altLang="zh-CN" sz="2000" b="1">
                    <a:solidFill>
                      <a:schemeClr val="lt1"/>
                    </a:solidFill>
                    <a:latin typeface="+mn-lt"/>
                    <a:ea typeface="Arial"/>
                    <a:cs typeface="Arial"/>
                    <a:sym typeface="Arial"/>
                  </a:rPr>
                  <a:t>Phishing Incident</a:t>
                </a:r>
                <a:endParaRPr sz="2000" b="1">
                  <a:solidFill>
                    <a:schemeClr val="lt1"/>
                  </a:solidFill>
                  <a:latin typeface="+mn-lt"/>
                  <a:ea typeface="Arial"/>
                  <a:cs typeface="Arial"/>
                  <a:sym typeface="Arial"/>
                </a:endParaRPr>
              </a:p>
            </p:txBody>
          </p:sp>
        </p:grpSp>
        <p:pic>
          <p:nvPicPr>
            <p:cNvPr id="1028" name="Picture 4" descr="Phishing - Free security icons">
              <a:extLst>
                <a:ext uri="{FF2B5EF4-FFF2-40B4-BE49-F238E27FC236}">
                  <a16:creationId xmlns:a16="http://schemas.microsoft.com/office/drawing/2014/main" id="{849D927F-CD37-7997-547C-B77A16D3C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4647" y="1756146"/>
              <a:ext cx="9144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37">
            <a:extLst>
              <a:ext uri="{FF2B5EF4-FFF2-40B4-BE49-F238E27FC236}">
                <a16:creationId xmlns:a16="http://schemas.microsoft.com/office/drawing/2014/main" id="{731604C1-24D3-66C8-85BF-DA71B7083793}"/>
              </a:ext>
            </a:extLst>
          </p:cNvPr>
          <p:cNvSpPr txBox="1"/>
          <p:nvPr/>
        </p:nvSpPr>
        <p:spPr>
          <a:xfrm>
            <a:off x="6783505" y="2440461"/>
            <a:ext cx="4206240" cy="369331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
            </a:pPr>
            <a:r>
              <a:rPr lang="en-US"/>
              <a:t>A phishing campaign impersonated the organization through fake websites and social media, targeting the public to steal sensitive information; no internal systems were breached, but the incident posed reputational and customer risks. [2]</a:t>
            </a:r>
          </a:p>
          <a:p>
            <a:endParaRPr lang="en-US"/>
          </a:p>
          <a:p>
            <a:pPr marL="285750" indent="-285750">
              <a:buFont typeface="Wingdings" panose="05000000000000000000" pitchFamily="2" charset="2"/>
              <a:buChar char="§"/>
            </a:pPr>
            <a:r>
              <a:rPr lang="en-US"/>
              <a:t>The organization and authorities responded quickly by issuing public alerts, taking down fraudulent sites, activating hotlines, and educating customers about phishing threats.</a:t>
            </a:r>
          </a:p>
        </p:txBody>
      </p:sp>
      <p:sp>
        <p:nvSpPr>
          <p:cNvPr id="40" name="TextBox 39">
            <a:extLst>
              <a:ext uri="{FF2B5EF4-FFF2-40B4-BE49-F238E27FC236}">
                <a16:creationId xmlns:a16="http://schemas.microsoft.com/office/drawing/2014/main" id="{856A9170-44DB-99A3-994B-5808C0A95573}"/>
              </a:ext>
            </a:extLst>
          </p:cNvPr>
          <p:cNvSpPr txBox="1"/>
          <p:nvPr/>
        </p:nvSpPr>
        <p:spPr>
          <a:xfrm>
            <a:off x="1516639" y="1964871"/>
            <a:ext cx="3835972" cy="369332"/>
          </a:xfrm>
          <a:prstGeom prst="rect">
            <a:avLst/>
          </a:prstGeom>
          <a:noFill/>
        </p:spPr>
        <p:txBody>
          <a:bodyPr wrap="square">
            <a:spAutoFit/>
          </a:bodyPr>
          <a:lstStyle/>
          <a:p>
            <a:r>
              <a:rPr lang="en-US"/>
              <a:t>Evolving threat with significant impact </a:t>
            </a:r>
          </a:p>
        </p:txBody>
      </p:sp>
      <p:sp>
        <p:nvSpPr>
          <p:cNvPr id="41" name="TextBox 40">
            <a:extLst>
              <a:ext uri="{FF2B5EF4-FFF2-40B4-BE49-F238E27FC236}">
                <a16:creationId xmlns:a16="http://schemas.microsoft.com/office/drawing/2014/main" id="{2809FAA8-36A1-9F49-B884-0EF2B16EE45D}"/>
              </a:ext>
            </a:extLst>
          </p:cNvPr>
          <p:cNvSpPr txBox="1"/>
          <p:nvPr/>
        </p:nvSpPr>
        <p:spPr>
          <a:xfrm>
            <a:off x="6799835" y="1964871"/>
            <a:ext cx="3835972" cy="369332"/>
          </a:xfrm>
          <a:prstGeom prst="rect">
            <a:avLst/>
          </a:prstGeom>
          <a:noFill/>
        </p:spPr>
        <p:txBody>
          <a:bodyPr wrap="square">
            <a:spAutoFit/>
          </a:bodyPr>
          <a:lstStyle/>
          <a:p>
            <a:pPr algn="ctr"/>
            <a:r>
              <a:rPr lang="en-US"/>
              <a:t>Prevalence and Simplicity</a:t>
            </a:r>
          </a:p>
        </p:txBody>
      </p:sp>
      <p:sp>
        <p:nvSpPr>
          <p:cNvPr id="45" name="TextBox 44">
            <a:extLst>
              <a:ext uri="{FF2B5EF4-FFF2-40B4-BE49-F238E27FC236}">
                <a16:creationId xmlns:a16="http://schemas.microsoft.com/office/drawing/2014/main" id="{5C494595-F1F6-1256-DB7F-F4AE5FCFA427}"/>
              </a:ext>
            </a:extLst>
          </p:cNvPr>
          <p:cNvSpPr txBox="1"/>
          <p:nvPr/>
        </p:nvSpPr>
        <p:spPr>
          <a:xfrm>
            <a:off x="1146371" y="2440461"/>
            <a:ext cx="4206240" cy="369331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
            </a:pPr>
            <a:r>
              <a:rPr lang="en-US"/>
              <a:t>A ransomware attack compromised the internal servers and databases of the organization, exposing sensitive personal data of over 13,000 members and staff and disrupting online services. [1]</a:t>
            </a:r>
          </a:p>
          <a:p>
            <a:endParaRPr lang="en-US"/>
          </a:p>
          <a:p>
            <a:pPr marL="285750" indent="-285750">
              <a:buFont typeface="Wingdings" panose="05000000000000000000" pitchFamily="2" charset="2"/>
              <a:buChar char="§"/>
            </a:pPr>
            <a:r>
              <a:rPr lang="en-US"/>
              <a:t>The organization took immediate action by shutting down systems, engaging forensic experts, notifying regulators, and enhancing cybersecurity controls; recovery was completed after formal remediation and regulatory compliance.</a:t>
            </a:r>
          </a:p>
        </p:txBody>
      </p:sp>
      <p:sp>
        <p:nvSpPr>
          <p:cNvPr id="46" name="TextBox 45">
            <a:extLst>
              <a:ext uri="{FF2B5EF4-FFF2-40B4-BE49-F238E27FC236}">
                <a16:creationId xmlns:a16="http://schemas.microsoft.com/office/drawing/2014/main" id="{C7EADA06-BC3A-CB0B-0545-E714F98A349C}"/>
              </a:ext>
            </a:extLst>
          </p:cNvPr>
          <p:cNvSpPr txBox="1"/>
          <p:nvPr/>
        </p:nvSpPr>
        <p:spPr>
          <a:xfrm>
            <a:off x="115979" y="6520334"/>
            <a:ext cx="10320137" cy="246221"/>
          </a:xfrm>
          <a:prstGeom prst="rect">
            <a:avLst/>
          </a:prstGeom>
          <a:noFill/>
        </p:spPr>
        <p:txBody>
          <a:bodyPr wrap="square" lIns="91440" tIns="45720" rIns="91440" bIns="45720" anchor="t">
            <a:spAutoFit/>
          </a:bodyPr>
          <a:lstStyle/>
          <a:p>
            <a:pPr>
              <a:spcAft>
                <a:spcPts val="800"/>
              </a:spcAft>
            </a:pPr>
            <a:r>
              <a:rPr lang="en-GB" sz="1000">
                <a:ea typeface="Calibri" panose="020F0502020204030204" pitchFamily="34" charset="0"/>
                <a:cs typeface="Calibri" panose="020F0502020204030204" pitchFamily="34" charset="0"/>
              </a:rPr>
              <a:t>[1] </a:t>
            </a:r>
            <a:r>
              <a:rPr lang="en-US" sz="1000"/>
              <a:t>https://www.pcpd.org.hk/english/enforcement/commissioners_findings/files/r23_6319_e.pdf    [2] https://www.dbs.com/hongkong/en/security_alert.page</a:t>
            </a:r>
          </a:p>
        </p:txBody>
      </p:sp>
      <p:sp>
        <p:nvSpPr>
          <p:cNvPr id="3" name="Slide Number Placeholder 1">
            <a:extLst>
              <a:ext uri="{FF2B5EF4-FFF2-40B4-BE49-F238E27FC236}">
                <a16:creationId xmlns:a16="http://schemas.microsoft.com/office/drawing/2014/main" id="{B8AE5AC5-C5F5-D188-CEF9-E41048BE1ADF}"/>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27</a:t>
            </a:fld>
            <a:endParaRPr lang="en-US"/>
          </a:p>
        </p:txBody>
      </p:sp>
    </p:spTree>
    <p:extLst>
      <p:ext uri="{BB962C8B-B14F-4D97-AF65-F5344CB8AC3E}">
        <p14:creationId xmlns:p14="http://schemas.microsoft.com/office/powerpoint/2010/main" val="2895167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A80F2D-4CA5-3CDE-3519-54E29575CF66}"/>
              </a:ext>
            </a:extLst>
          </p:cNvPr>
          <p:cNvSpPr/>
          <p:nvPr/>
        </p:nvSpPr>
        <p:spPr>
          <a:xfrm>
            <a:off x="6720923" y="1860986"/>
            <a:ext cx="4810677" cy="34095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32FDD9-BF49-8CEA-0AA6-E6F5D3AEFB0A}"/>
              </a:ext>
            </a:extLst>
          </p:cNvPr>
          <p:cNvSpPr txBox="1"/>
          <p:nvPr/>
        </p:nvSpPr>
        <p:spPr>
          <a:xfrm>
            <a:off x="6390723" y="2672259"/>
            <a:ext cx="4810677" cy="769441"/>
          </a:xfrm>
          <a:prstGeom prst="rect">
            <a:avLst/>
          </a:prstGeom>
          <a:noFill/>
        </p:spPr>
        <p:txBody>
          <a:bodyPr wrap="square">
            <a:spAutoFit/>
          </a:bodyPr>
          <a:lstStyle/>
          <a:p>
            <a:pPr algn="ctr">
              <a:spcAft>
                <a:spcPts val="800"/>
              </a:spcAft>
            </a:pPr>
            <a:r>
              <a:rPr lang="en-US" sz="4400" b="1">
                <a:solidFill>
                  <a:srgbClr val="17406D"/>
                </a:solidFill>
                <a:latin typeface="Calibri" panose="020F0502020204030204" pitchFamily="34" charset="0"/>
                <a:ea typeface="Calibri" panose="020F0502020204030204" pitchFamily="34" charset="0"/>
                <a:cs typeface="Calibri" panose="020F0502020204030204" pitchFamily="34" charset="0"/>
              </a:rPr>
              <a:t>Conclusion</a:t>
            </a:r>
            <a:endParaRPr lang="en-US" sz="4400" b="1">
              <a:solidFill>
                <a:srgbClr val="17406D"/>
              </a:solidFill>
              <a:cs typeface="Arial" panose="020B0604020202020204" pitchFamily="34" charset="0"/>
            </a:endParaRPr>
          </a:p>
        </p:txBody>
      </p:sp>
      <p:grpSp>
        <p:nvGrpSpPr>
          <p:cNvPr id="5" name="Group 4">
            <a:extLst>
              <a:ext uri="{FF2B5EF4-FFF2-40B4-BE49-F238E27FC236}">
                <a16:creationId xmlns:a16="http://schemas.microsoft.com/office/drawing/2014/main" id="{46AA8571-7534-26A8-AF09-259283F092FF}"/>
              </a:ext>
            </a:extLst>
          </p:cNvPr>
          <p:cNvGrpSpPr/>
          <p:nvPr/>
        </p:nvGrpSpPr>
        <p:grpSpPr>
          <a:xfrm>
            <a:off x="10416051" y="2991502"/>
            <a:ext cx="640080" cy="640080"/>
            <a:chOff x="10371668" y="2969577"/>
            <a:chExt cx="640080" cy="640080"/>
          </a:xfrm>
        </p:grpSpPr>
        <p:cxnSp>
          <p:nvCxnSpPr>
            <p:cNvPr id="6" name="Straight Connector 5">
              <a:extLst>
                <a:ext uri="{FF2B5EF4-FFF2-40B4-BE49-F238E27FC236}">
                  <a16:creationId xmlns:a16="http://schemas.microsoft.com/office/drawing/2014/main" id="{411047E2-1B48-5FC7-3632-E5BE14FA01E0}"/>
                </a:ext>
              </a:extLst>
            </p:cNvPr>
            <p:cNvCxnSpPr/>
            <p:nvPr/>
          </p:nvCxnSpPr>
          <p:spPr>
            <a:xfrm>
              <a:off x="10371668" y="3601190"/>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BBE855B1-307A-D870-E9AD-444DA213316B}"/>
                </a:ext>
              </a:extLst>
            </p:cNvPr>
            <p:cNvCxnSpPr>
              <a:cxnSpLocks/>
            </p:cNvCxnSpPr>
            <p:nvPr/>
          </p:nvCxnSpPr>
          <p:spPr>
            <a:xfrm rot="5400000">
              <a:off x="10683241" y="3289617"/>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grpSp>
      <p:sp>
        <p:nvSpPr>
          <p:cNvPr id="2" name="Slide Number Placeholder 1">
            <a:extLst>
              <a:ext uri="{FF2B5EF4-FFF2-40B4-BE49-F238E27FC236}">
                <a16:creationId xmlns:a16="http://schemas.microsoft.com/office/drawing/2014/main" id="{CC2D7194-D289-A569-06BC-E18D15371E3A}"/>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28</a:t>
            </a:fld>
            <a:endParaRPr lang="en-US"/>
          </a:p>
        </p:txBody>
      </p:sp>
    </p:spTree>
    <p:extLst>
      <p:ext uri="{BB962C8B-B14F-4D97-AF65-F5344CB8AC3E}">
        <p14:creationId xmlns:p14="http://schemas.microsoft.com/office/powerpoint/2010/main" val="30692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6B266-14B7-6E0F-F17C-AC16A1BB20E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552DAD9-52D6-5C1A-EC71-E75CC9E31E14}"/>
              </a:ext>
            </a:extLst>
          </p:cNvPr>
          <p:cNvSpPr/>
          <p:nvPr/>
        </p:nvSpPr>
        <p:spPr>
          <a:xfrm>
            <a:off x="0" y="813272"/>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7596D-99E5-3774-B294-0D2CC7895E2F}"/>
              </a:ext>
            </a:extLst>
          </p:cNvPr>
          <p:cNvSpPr>
            <a:spLocks noGrp="1"/>
          </p:cNvSpPr>
          <p:nvPr>
            <p:ph type="title"/>
          </p:nvPr>
        </p:nvSpPr>
        <p:spPr>
          <a:xfrm>
            <a:off x="600821" y="124405"/>
            <a:ext cx="11299079" cy="611614"/>
          </a:xfrm>
        </p:spPr>
        <p:txBody>
          <a:bodyPr/>
          <a:lstStyle/>
          <a:p>
            <a:pPr algn="ctr"/>
            <a:r>
              <a:rPr lang="en-US" sz="2000">
                <a:latin typeface="+mn-lt"/>
              </a:rPr>
              <a:t>Summary of Cyber Security Knowledge and Development Technologies</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3638DB54-ACE2-882A-72FF-B6FFB149E0A0}"/>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705FE379-3B3A-953E-3B23-ACD586145C1D}"/>
              </a:ext>
            </a:extLst>
          </p:cNvPr>
          <p:cNvSpPr txBox="1"/>
          <p:nvPr/>
        </p:nvSpPr>
        <p:spPr>
          <a:xfrm>
            <a:off x="0" y="815950"/>
            <a:ext cx="12133254" cy="369332"/>
          </a:xfrm>
          <a:prstGeom prst="rect">
            <a:avLst/>
          </a:prstGeom>
          <a:noFill/>
        </p:spPr>
        <p:txBody>
          <a:bodyPr wrap="square">
            <a:spAutoFit/>
          </a:bodyPr>
          <a:lstStyle/>
          <a:p>
            <a:pPr lvl="0" eaLnBrk="0" fontAlgn="base" hangingPunct="0">
              <a:spcBef>
                <a:spcPct val="0"/>
              </a:spcBef>
              <a:spcAft>
                <a:spcPct val="0"/>
              </a:spcAft>
            </a:pPr>
            <a:r>
              <a:rPr lang="en-US" altLang="en-US" b="1"/>
              <a:t>Applied knowledge </a:t>
            </a:r>
            <a:r>
              <a:rPr lang="en-US" altLang="en-US"/>
              <a:t>from</a:t>
            </a:r>
            <a:r>
              <a:rPr lang="en-US" altLang="en-US">
                <a:solidFill>
                  <a:schemeClr val="tx1"/>
                </a:solidFill>
              </a:rPr>
              <a:t> </a:t>
            </a:r>
            <a:r>
              <a:rPr lang="en-US" altLang="en-US" b="1">
                <a:solidFill>
                  <a:schemeClr val="tx1"/>
                </a:solidFill>
              </a:rPr>
              <a:t>60+ references/ guidance documents </a:t>
            </a:r>
            <a:r>
              <a:rPr lang="en-US" altLang="en-US">
                <a:solidFill>
                  <a:schemeClr val="tx1"/>
                </a:solidFill>
              </a:rPr>
              <a:t>and </a:t>
            </a:r>
            <a:r>
              <a:rPr lang="en-US" altLang="en-US" b="1">
                <a:solidFill>
                  <a:schemeClr val="tx1"/>
                </a:solidFill>
              </a:rPr>
              <a:t>10+ development technologies</a:t>
            </a:r>
          </a:p>
        </p:txBody>
      </p:sp>
      <p:grpSp>
        <p:nvGrpSpPr>
          <p:cNvPr id="1055" name="Group 1054">
            <a:extLst>
              <a:ext uri="{FF2B5EF4-FFF2-40B4-BE49-F238E27FC236}">
                <a16:creationId xmlns:a16="http://schemas.microsoft.com/office/drawing/2014/main" id="{28FBEFA2-5E25-B809-36BE-53C03C37B626}"/>
              </a:ext>
            </a:extLst>
          </p:cNvPr>
          <p:cNvGrpSpPr/>
          <p:nvPr/>
        </p:nvGrpSpPr>
        <p:grpSpPr>
          <a:xfrm>
            <a:off x="58746" y="1166150"/>
            <a:ext cx="3931353" cy="2768543"/>
            <a:chOff x="58746" y="1166150"/>
            <a:chExt cx="3931353" cy="2768543"/>
          </a:xfrm>
        </p:grpSpPr>
        <p:sp>
          <p:nvSpPr>
            <p:cNvPr id="11" name="TextBox 10">
              <a:extLst>
                <a:ext uri="{FF2B5EF4-FFF2-40B4-BE49-F238E27FC236}">
                  <a16:creationId xmlns:a16="http://schemas.microsoft.com/office/drawing/2014/main" id="{B4220B22-B1C6-ECFD-F32B-C9B9F49A2D7C}"/>
                </a:ext>
              </a:extLst>
            </p:cNvPr>
            <p:cNvSpPr txBox="1"/>
            <p:nvPr/>
          </p:nvSpPr>
          <p:spPr>
            <a:xfrm>
              <a:off x="58746" y="1166150"/>
              <a:ext cx="3931353" cy="2768543"/>
            </a:xfrm>
            <a:prstGeom prst="rect">
              <a:avLst/>
            </a:prstGeom>
            <a:solidFill>
              <a:schemeClr val="accent1">
                <a:lumMod val="20000"/>
                <a:lumOff val="80000"/>
              </a:schemeClr>
            </a:solid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Cybersecurity Knowledge</a:t>
              </a:r>
            </a:p>
          </p:txBody>
        </p:sp>
        <p:pic>
          <p:nvPicPr>
            <p:cNvPr id="99" name="Picture 98">
              <a:extLst>
                <a:ext uri="{FF2B5EF4-FFF2-40B4-BE49-F238E27FC236}">
                  <a16:creationId xmlns:a16="http://schemas.microsoft.com/office/drawing/2014/main" id="{284B3EAD-13DD-4C00-A3B8-CBA7639429FE}"/>
                </a:ext>
              </a:extLst>
            </p:cNvPr>
            <p:cNvPicPr>
              <a:picLocks noChangeAspect="1"/>
            </p:cNvPicPr>
            <p:nvPr/>
          </p:nvPicPr>
          <p:blipFill>
            <a:blip r:embed="rId3"/>
            <a:stretch>
              <a:fillRect/>
            </a:stretch>
          </p:blipFill>
          <p:spPr>
            <a:xfrm>
              <a:off x="346487" y="3223998"/>
              <a:ext cx="1833310" cy="223964"/>
            </a:xfrm>
            <a:prstGeom prst="rect">
              <a:avLst/>
            </a:prstGeom>
          </p:spPr>
        </p:pic>
        <p:pic>
          <p:nvPicPr>
            <p:cNvPr id="100" name="Picture 99">
              <a:extLst>
                <a:ext uri="{FF2B5EF4-FFF2-40B4-BE49-F238E27FC236}">
                  <a16:creationId xmlns:a16="http://schemas.microsoft.com/office/drawing/2014/main" id="{0F3BB725-E4E1-8386-10D6-622C571D00B6}"/>
                </a:ext>
              </a:extLst>
            </p:cNvPr>
            <p:cNvPicPr>
              <a:picLocks noChangeAspect="1"/>
            </p:cNvPicPr>
            <p:nvPr/>
          </p:nvPicPr>
          <p:blipFill>
            <a:blip r:embed="rId4"/>
            <a:stretch>
              <a:fillRect/>
            </a:stretch>
          </p:blipFill>
          <p:spPr>
            <a:xfrm>
              <a:off x="346487" y="3574477"/>
              <a:ext cx="692603" cy="182264"/>
            </a:xfrm>
            <a:prstGeom prst="rect">
              <a:avLst/>
            </a:prstGeom>
          </p:spPr>
        </p:pic>
        <p:sp>
          <p:nvSpPr>
            <p:cNvPr id="101" name="TextBox 100">
              <a:extLst>
                <a:ext uri="{FF2B5EF4-FFF2-40B4-BE49-F238E27FC236}">
                  <a16:creationId xmlns:a16="http://schemas.microsoft.com/office/drawing/2014/main" id="{B9919E7A-8EB8-3EB0-1C3D-5FFD9AD53123}"/>
                </a:ext>
              </a:extLst>
            </p:cNvPr>
            <p:cNvSpPr txBox="1"/>
            <p:nvPr/>
          </p:nvSpPr>
          <p:spPr>
            <a:xfrm>
              <a:off x="260811" y="2803946"/>
              <a:ext cx="2704062" cy="400110"/>
            </a:xfrm>
            <a:prstGeom prst="rect">
              <a:avLst/>
            </a:prstGeom>
            <a:noFill/>
          </p:spPr>
          <p:txBody>
            <a:bodyPr wrap="square" lIns="91440" tIns="45720" rIns="91440" bIns="45720" anchor="t">
              <a:spAutoFit/>
            </a:bodyPr>
            <a:lstStyle/>
            <a:p>
              <a:pPr>
                <a:spcAft>
                  <a:spcPts val="800"/>
                </a:spcAft>
              </a:pPr>
              <a:r>
                <a:rPr lang="en-GB" sz="2000" b="1">
                  <a:cs typeface="Times New Roman"/>
                </a:rPr>
                <a:t>International</a:t>
              </a:r>
            </a:p>
          </p:txBody>
        </p:sp>
        <p:pic>
          <p:nvPicPr>
            <p:cNvPr id="102" name="Picture 101">
              <a:extLst>
                <a:ext uri="{FF2B5EF4-FFF2-40B4-BE49-F238E27FC236}">
                  <a16:creationId xmlns:a16="http://schemas.microsoft.com/office/drawing/2014/main" id="{F915D738-791C-BECC-FAC4-B6A8FF50D4C6}"/>
                </a:ext>
              </a:extLst>
            </p:cNvPr>
            <p:cNvPicPr>
              <a:picLocks noChangeAspect="1"/>
            </p:cNvPicPr>
            <p:nvPr/>
          </p:nvPicPr>
          <p:blipFill>
            <a:blip r:embed="rId5"/>
            <a:stretch>
              <a:fillRect/>
            </a:stretch>
          </p:blipFill>
          <p:spPr>
            <a:xfrm>
              <a:off x="274933" y="1831774"/>
              <a:ext cx="1265409" cy="448793"/>
            </a:xfrm>
            <a:prstGeom prst="rect">
              <a:avLst/>
            </a:prstGeom>
          </p:spPr>
        </p:pic>
        <p:sp>
          <p:nvSpPr>
            <p:cNvPr id="103" name="TextBox 102">
              <a:extLst>
                <a:ext uri="{FF2B5EF4-FFF2-40B4-BE49-F238E27FC236}">
                  <a16:creationId xmlns:a16="http://schemas.microsoft.com/office/drawing/2014/main" id="{7B7C4340-395D-FD3D-2263-95DD34B8DEA0}"/>
                </a:ext>
              </a:extLst>
            </p:cNvPr>
            <p:cNvSpPr txBox="1"/>
            <p:nvPr/>
          </p:nvSpPr>
          <p:spPr>
            <a:xfrm>
              <a:off x="260811" y="1448449"/>
              <a:ext cx="2704062" cy="400110"/>
            </a:xfrm>
            <a:prstGeom prst="rect">
              <a:avLst/>
            </a:prstGeom>
            <a:noFill/>
          </p:spPr>
          <p:txBody>
            <a:bodyPr wrap="square" lIns="91440" tIns="45720" rIns="91440" bIns="45720" anchor="t">
              <a:spAutoFit/>
            </a:bodyPr>
            <a:lstStyle/>
            <a:p>
              <a:pPr>
                <a:spcAft>
                  <a:spcPts val="800"/>
                </a:spcAft>
              </a:pPr>
              <a:r>
                <a:rPr lang="en-GB" sz="2000" b="1">
                  <a:cs typeface="Times New Roman"/>
                </a:rPr>
                <a:t>Hong Kong</a:t>
              </a:r>
            </a:p>
          </p:txBody>
        </p:sp>
        <p:pic>
          <p:nvPicPr>
            <p:cNvPr id="107" name="Picture 106">
              <a:extLst>
                <a:ext uri="{FF2B5EF4-FFF2-40B4-BE49-F238E27FC236}">
                  <a16:creationId xmlns:a16="http://schemas.microsoft.com/office/drawing/2014/main" id="{9B26F878-5197-D1D0-4903-AA332AC6B34F}"/>
                </a:ext>
              </a:extLst>
            </p:cNvPr>
            <p:cNvPicPr>
              <a:picLocks noChangeAspect="1"/>
            </p:cNvPicPr>
            <p:nvPr/>
          </p:nvPicPr>
          <p:blipFill>
            <a:blip r:embed="rId6"/>
            <a:stretch>
              <a:fillRect/>
            </a:stretch>
          </p:blipFill>
          <p:spPr>
            <a:xfrm>
              <a:off x="1818407" y="2393295"/>
              <a:ext cx="1184456" cy="379026"/>
            </a:xfrm>
            <a:prstGeom prst="rect">
              <a:avLst/>
            </a:prstGeom>
          </p:spPr>
        </p:pic>
        <p:pic>
          <p:nvPicPr>
            <p:cNvPr id="110" name="Picture 109">
              <a:extLst>
                <a:ext uri="{FF2B5EF4-FFF2-40B4-BE49-F238E27FC236}">
                  <a16:creationId xmlns:a16="http://schemas.microsoft.com/office/drawing/2014/main" id="{A70D16CA-2378-EA30-3B6F-D7C16EDAF0C4}"/>
                </a:ext>
              </a:extLst>
            </p:cNvPr>
            <p:cNvPicPr>
              <a:picLocks noChangeAspect="1"/>
            </p:cNvPicPr>
            <p:nvPr/>
          </p:nvPicPr>
          <p:blipFill>
            <a:blip r:embed="rId7"/>
            <a:stretch>
              <a:fillRect/>
            </a:stretch>
          </p:blipFill>
          <p:spPr>
            <a:xfrm>
              <a:off x="2423866" y="3046057"/>
              <a:ext cx="948735" cy="648590"/>
            </a:xfrm>
            <a:prstGeom prst="rect">
              <a:avLst/>
            </a:prstGeom>
          </p:spPr>
        </p:pic>
        <p:pic>
          <p:nvPicPr>
            <p:cNvPr id="114" name="Picture 113">
              <a:extLst>
                <a:ext uri="{FF2B5EF4-FFF2-40B4-BE49-F238E27FC236}">
                  <a16:creationId xmlns:a16="http://schemas.microsoft.com/office/drawing/2014/main" id="{42032CB0-5A57-6C7C-DDE0-6D7E8EBC439B}"/>
                </a:ext>
              </a:extLst>
            </p:cNvPr>
            <p:cNvPicPr>
              <a:picLocks noChangeAspect="1"/>
            </p:cNvPicPr>
            <p:nvPr/>
          </p:nvPicPr>
          <p:blipFill>
            <a:blip r:embed="rId8"/>
            <a:stretch>
              <a:fillRect/>
            </a:stretch>
          </p:blipFill>
          <p:spPr>
            <a:xfrm>
              <a:off x="248100" y="2365180"/>
              <a:ext cx="1421069" cy="419286"/>
            </a:xfrm>
            <a:prstGeom prst="rect">
              <a:avLst/>
            </a:prstGeom>
          </p:spPr>
        </p:pic>
        <p:pic>
          <p:nvPicPr>
            <p:cNvPr id="115" name="Picture 114">
              <a:extLst>
                <a:ext uri="{FF2B5EF4-FFF2-40B4-BE49-F238E27FC236}">
                  <a16:creationId xmlns:a16="http://schemas.microsoft.com/office/drawing/2014/main" id="{923ADDFE-811E-C0F5-74A7-5B0CAB1074B2}"/>
                </a:ext>
              </a:extLst>
            </p:cNvPr>
            <p:cNvPicPr>
              <a:picLocks noChangeAspect="1"/>
            </p:cNvPicPr>
            <p:nvPr/>
          </p:nvPicPr>
          <p:blipFill>
            <a:blip r:embed="rId9"/>
            <a:stretch>
              <a:fillRect/>
            </a:stretch>
          </p:blipFill>
          <p:spPr>
            <a:xfrm>
              <a:off x="1278846" y="3474364"/>
              <a:ext cx="900235" cy="332035"/>
            </a:xfrm>
            <a:prstGeom prst="rect">
              <a:avLst/>
            </a:prstGeom>
          </p:spPr>
        </p:pic>
        <p:pic>
          <p:nvPicPr>
            <p:cNvPr id="118" name="Picture 117">
              <a:extLst>
                <a:ext uri="{FF2B5EF4-FFF2-40B4-BE49-F238E27FC236}">
                  <a16:creationId xmlns:a16="http://schemas.microsoft.com/office/drawing/2014/main" id="{BE6519F6-9B05-6A9C-4554-9470C8338A65}"/>
                </a:ext>
              </a:extLst>
            </p:cNvPr>
            <p:cNvPicPr>
              <a:picLocks noChangeAspect="1"/>
            </p:cNvPicPr>
            <p:nvPr/>
          </p:nvPicPr>
          <p:blipFill>
            <a:blip r:embed="rId10"/>
            <a:srcRect t="1" r="76186" b="6144"/>
            <a:stretch>
              <a:fillRect/>
            </a:stretch>
          </p:blipFill>
          <p:spPr>
            <a:xfrm>
              <a:off x="3119080" y="2271062"/>
              <a:ext cx="703830" cy="785961"/>
            </a:xfrm>
            <a:prstGeom prst="rect">
              <a:avLst/>
            </a:prstGeom>
          </p:spPr>
        </p:pic>
        <p:pic>
          <p:nvPicPr>
            <p:cNvPr id="127" name="Picture 126">
              <a:extLst>
                <a:ext uri="{FF2B5EF4-FFF2-40B4-BE49-F238E27FC236}">
                  <a16:creationId xmlns:a16="http://schemas.microsoft.com/office/drawing/2014/main" id="{30548A25-250B-1E54-C669-0939353E42B8}"/>
                </a:ext>
              </a:extLst>
            </p:cNvPr>
            <p:cNvPicPr>
              <a:picLocks noChangeAspect="1"/>
            </p:cNvPicPr>
            <p:nvPr/>
          </p:nvPicPr>
          <p:blipFill>
            <a:blip r:embed="rId11"/>
            <a:stretch>
              <a:fillRect/>
            </a:stretch>
          </p:blipFill>
          <p:spPr>
            <a:xfrm>
              <a:off x="1763290" y="1765073"/>
              <a:ext cx="1822817" cy="574065"/>
            </a:xfrm>
            <a:prstGeom prst="rect">
              <a:avLst/>
            </a:prstGeom>
          </p:spPr>
        </p:pic>
      </p:grpSp>
      <p:grpSp>
        <p:nvGrpSpPr>
          <p:cNvPr id="1056" name="Group 1055">
            <a:extLst>
              <a:ext uri="{FF2B5EF4-FFF2-40B4-BE49-F238E27FC236}">
                <a16:creationId xmlns:a16="http://schemas.microsoft.com/office/drawing/2014/main" id="{5CDD95B3-AFDD-02A5-DF29-D42D860DFCB2}"/>
              </a:ext>
            </a:extLst>
          </p:cNvPr>
          <p:cNvGrpSpPr/>
          <p:nvPr/>
        </p:nvGrpSpPr>
        <p:grpSpPr>
          <a:xfrm>
            <a:off x="58746" y="4033689"/>
            <a:ext cx="4016106" cy="2768543"/>
            <a:chOff x="58746" y="4033689"/>
            <a:chExt cx="4016106" cy="2768543"/>
          </a:xfrm>
        </p:grpSpPr>
        <p:sp>
          <p:nvSpPr>
            <p:cNvPr id="27" name="TextBox 26">
              <a:extLst>
                <a:ext uri="{FF2B5EF4-FFF2-40B4-BE49-F238E27FC236}">
                  <a16:creationId xmlns:a16="http://schemas.microsoft.com/office/drawing/2014/main" id="{53E5098C-CF24-F5D0-2267-5977B9D3CD53}"/>
                </a:ext>
              </a:extLst>
            </p:cNvPr>
            <p:cNvSpPr txBox="1"/>
            <p:nvPr/>
          </p:nvSpPr>
          <p:spPr>
            <a:xfrm>
              <a:off x="58746" y="4033689"/>
              <a:ext cx="3931353" cy="2768543"/>
            </a:xfrm>
            <a:prstGeom prst="rect">
              <a:avLst/>
            </a:prstGeom>
            <a:solidFill>
              <a:schemeClr val="accent4">
                <a:lumMod val="20000"/>
                <a:lumOff val="80000"/>
              </a:schemeClr>
            </a:solid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Industry Specific Knowledge</a:t>
              </a:r>
            </a:p>
          </p:txBody>
        </p:sp>
        <p:pic>
          <p:nvPicPr>
            <p:cNvPr id="111" name="Picture 110">
              <a:extLst>
                <a:ext uri="{FF2B5EF4-FFF2-40B4-BE49-F238E27FC236}">
                  <a16:creationId xmlns:a16="http://schemas.microsoft.com/office/drawing/2014/main" id="{4DC3A1A5-7AA1-6305-1D84-7E4C6A9E76A4}"/>
                </a:ext>
              </a:extLst>
            </p:cNvPr>
            <p:cNvPicPr>
              <a:picLocks noChangeAspect="1"/>
            </p:cNvPicPr>
            <p:nvPr/>
          </p:nvPicPr>
          <p:blipFill>
            <a:blip r:embed="rId12"/>
            <a:stretch>
              <a:fillRect/>
            </a:stretch>
          </p:blipFill>
          <p:spPr>
            <a:xfrm>
              <a:off x="289664" y="4981747"/>
              <a:ext cx="1551464" cy="507505"/>
            </a:xfrm>
            <a:prstGeom prst="rect">
              <a:avLst/>
            </a:prstGeom>
          </p:spPr>
        </p:pic>
        <p:pic>
          <p:nvPicPr>
            <p:cNvPr id="116" name="Picture 115">
              <a:extLst>
                <a:ext uri="{FF2B5EF4-FFF2-40B4-BE49-F238E27FC236}">
                  <a16:creationId xmlns:a16="http://schemas.microsoft.com/office/drawing/2014/main" id="{2273ADDD-BFDB-6C7F-FCB2-C793ACB96651}"/>
                </a:ext>
              </a:extLst>
            </p:cNvPr>
            <p:cNvPicPr>
              <a:picLocks noChangeAspect="1"/>
            </p:cNvPicPr>
            <p:nvPr/>
          </p:nvPicPr>
          <p:blipFill>
            <a:blip r:embed="rId13"/>
            <a:stretch>
              <a:fillRect/>
            </a:stretch>
          </p:blipFill>
          <p:spPr>
            <a:xfrm>
              <a:off x="289664" y="6325678"/>
              <a:ext cx="2087885" cy="305392"/>
            </a:xfrm>
            <a:prstGeom prst="rect">
              <a:avLst/>
            </a:prstGeom>
          </p:spPr>
        </p:pic>
        <p:pic>
          <p:nvPicPr>
            <p:cNvPr id="1029" name="Picture 1028">
              <a:extLst>
                <a:ext uri="{FF2B5EF4-FFF2-40B4-BE49-F238E27FC236}">
                  <a16:creationId xmlns:a16="http://schemas.microsoft.com/office/drawing/2014/main" id="{663234C3-90C4-EB1C-54CA-A7E472CBAC33}"/>
                </a:ext>
              </a:extLst>
            </p:cNvPr>
            <p:cNvPicPr>
              <a:picLocks noChangeAspect="1"/>
            </p:cNvPicPr>
            <p:nvPr/>
          </p:nvPicPr>
          <p:blipFill>
            <a:blip r:embed="rId14"/>
            <a:stretch>
              <a:fillRect/>
            </a:stretch>
          </p:blipFill>
          <p:spPr>
            <a:xfrm>
              <a:off x="248100" y="4434025"/>
              <a:ext cx="3241964" cy="462141"/>
            </a:xfrm>
            <a:prstGeom prst="rect">
              <a:avLst/>
            </a:prstGeom>
          </p:spPr>
        </p:pic>
        <p:pic>
          <p:nvPicPr>
            <p:cNvPr id="1033" name="Picture 1032">
              <a:extLst>
                <a:ext uri="{FF2B5EF4-FFF2-40B4-BE49-F238E27FC236}">
                  <a16:creationId xmlns:a16="http://schemas.microsoft.com/office/drawing/2014/main" id="{B8BCB144-83DA-ED9A-1324-642347A0B994}"/>
                </a:ext>
              </a:extLst>
            </p:cNvPr>
            <p:cNvPicPr>
              <a:picLocks noChangeAspect="1"/>
            </p:cNvPicPr>
            <p:nvPr/>
          </p:nvPicPr>
          <p:blipFill>
            <a:blip r:embed="rId15"/>
            <a:stretch>
              <a:fillRect/>
            </a:stretch>
          </p:blipFill>
          <p:spPr>
            <a:xfrm>
              <a:off x="1831359" y="4828693"/>
              <a:ext cx="2243493" cy="577439"/>
            </a:xfrm>
            <a:prstGeom prst="rect">
              <a:avLst/>
            </a:prstGeom>
          </p:spPr>
        </p:pic>
        <p:pic>
          <p:nvPicPr>
            <p:cNvPr id="1035" name="Picture 1034">
              <a:extLst>
                <a:ext uri="{FF2B5EF4-FFF2-40B4-BE49-F238E27FC236}">
                  <a16:creationId xmlns:a16="http://schemas.microsoft.com/office/drawing/2014/main" id="{D7F8CCD5-489A-081A-2715-BDAB6648AB8D}"/>
                </a:ext>
              </a:extLst>
            </p:cNvPr>
            <p:cNvPicPr>
              <a:picLocks noChangeAspect="1"/>
            </p:cNvPicPr>
            <p:nvPr/>
          </p:nvPicPr>
          <p:blipFill>
            <a:blip r:embed="rId16"/>
            <a:stretch>
              <a:fillRect/>
            </a:stretch>
          </p:blipFill>
          <p:spPr>
            <a:xfrm>
              <a:off x="2688649" y="5438457"/>
              <a:ext cx="1230791" cy="1230791"/>
            </a:xfrm>
            <a:prstGeom prst="rect">
              <a:avLst/>
            </a:prstGeom>
          </p:spPr>
        </p:pic>
        <p:pic>
          <p:nvPicPr>
            <p:cNvPr id="1037" name="Picture 1036">
              <a:extLst>
                <a:ext uri="{FF2B5EF4-FFF2-40B4-BE49-F238E27FC236}">
                  <a16:creationId xmlns:a16="http://schemas.microsoft.com/office/drawing/2014/main" id="{67DEB445-1479-F468-1B0E-BF2F0D730047}"/>
                </a:ext>
              </a:extLst>
            </p:cNvPr>
            <p:cNvPicPr>
              <a:picLocks noChangeAspect="1"/>
            </p:cNvPicPr>
            <p:nvPr/>
          </p:nvPicPr>
          <p:blipFill>
            <a:blip r:embed="rId17"/>
            <a:stretch>
              <a:fillRect/>
            </a:stretch>
          </p:blipFill>
          <p:spPr>
            <a:xfrm>
              <a:off x="309002" y="5668596"/>
              <a:ext cx="2461907" cy="436350"/>
            </a:xfrm>
            <a:prstGeom prst="rect">
              <a:avLst/>
            </a:prstGeom>
          </p:spPr>
        </p:pic>
      </p:grpSp>
      <p:grpSp>
        <p:nvGrpSpPr>
          <p:cNvPr id="1058" name="Group 1057">
            <a:extLst>
              <a:ext uri="{FF2B5EF4-FFF2-40B4-BE49-F238E27FC236}">
                <a16:creationId xmlns:a16="http://schemas.microsoft.com/office/drawing/2014/main" id="{DF878796-FB4D-3FBE-D3A5-3E00868254FE}"/>
              </a:ext>
            </a:extLst>
          </p:cNvPr>
          <p:cNvGrpSpPr/>
          <p:nvPr/>
        </p:nvGrpSpPr>
        <p:grpSpPr>
          <a:xfrm>
            <a:off x="8207487" y="1166150"/>
            <a:ext cx="3981464" cy="5624254"/>
            <a:chOff x="8207487" y="1166150"/>
            <a:chExt cx="3981464" cy="5624254"/>
          </a:xfrm>
        </p:grpSpPr>
        <p:sp>
          <p:nvSpPr>
            <p:cNvPr id="48" name="TextBox 47">
              <a:extLst>
                <a:ext uri="{FF2B5EF4-FFF2-40B4-BE49-F238E27FC236}">
                  <a16:creationId xmlns:a16="http://schemas.microsoft.com/office/drawing/2014/main" id="{624568C8-AB6D-E6FC-A748-543AD9445A13}"/>
                </a:ext>
              </a:extLst>
            </p:cNvPr>
            <p:cNvSpPr txBox="1"/>
            <p:nvPr/>
          </p:nvSpPr>
          <p:spPr>
            <a:xfrm>
              <a:off x="8207487" y="1166150"/>
              <a:ext cx="3931353" cy="5624254"/>
            </a:xfrm>
            <a:prstGeom prst="rect">
              <a:avLst/>
            </a:prstGeom>
            <a:solidFill>
              <a:schemeClr val="bg1">
                <a:lumMod val="95000"/>
              </a:schemeClr>
            </a:solid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LLM + RAG Technologies</a:t>
              </a:r>
            </a:p>
          </p:txBody>
        </p:sp>
        <p:pic>
          <p:nvPicPr>
            <p:cNvPr id="85" name="Picture 84">
              <a:extLst>
                <a:ext uri="{FF2B5EF4-FFF2-40B4-BE49-F238E27FC236}">
                  <a16:creationId xmlns:a16="http://schemas.microsoft.com/office/drawing/2014/main" id="{46325CAB-A3F0-8CF8-2403-54D9609EF224}"/>
                </a:ext>
              </a:extLst>
            </p:cNvPr>
            <p:cNvPicPr>
              <a:picLocks noChangeAspect="1"/>
            </p:cNvPicPr>
            <p:nvPr/>
          </p:nvPicPr>
          <p:blipFill>
            <a:blip r:embed="rId18"/>
            <a:srcRect l="13438" t="22815" r="10250" b="31965"/>
            <a:stretch/>
          </p:blipFill>
          <p:spPr>
            <a:xfrm>
              <a:off x="8472818" y="5856538"/>
              <a:ext cx="1549170" cy="539456"/>
            </a:xfrm>
            <a:prstGeom prst="rect">
              <a:avLst/>
            </a:prstGeom>
          </p:spPr>
        </p:pic>
        <p:sp>
          <p:nvSpPr>
            <p:cNvPr id="91" name="TextBox 90">
              <a:extLst>
                <a:ext uri="{FF2B5EF4-FFF2-40B4-BE49-F238E27FC236}">
                  <a16:creationId xmlns:a16="http://schemas.microsoft.com/office/drawing/2014/main" id="{8A23AD40-A395-759C-3E8B-EFEE7825BBA1}"/>
                </a:ext>
              </a:extLst>
            </p:cNvPr>
            <p:cNvSpPr txBox="1"/>
            <p:nvPr/>
          </p:nvSpPr>
          <p:spPr>
            <a:xfrm>
              <a:off x="10429262" y="1942503"/>
              <a:ext cx="175968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DeepSeek R1</a:t>
              </a:r>
            </a:p>
          </p:txBody>
        </p:sp>
        <p:sp>
          <p:nvSpPr>
            <p:cNvPr id="92" name="TextBox 91">
              <a:extLst>
                <a:ext uri="{FF2B5EF4-FFF2-40B4-BE49-F238E27FC236}">
                  <a16:creationId xmlns:a16="http://schemas.microsoft.com/office/drawing/2014/main" id="{A16BC340-7991-33B3-8218-8BF3551DD041}"/>
                </a:ext>
              </a:extLst>
            </p:cNvPr>
            <p:cNvSpPr txBox="1"/>
            <p:nvPr/>
          </p:nvSpPr>
          <p:spPr>
            <a:xfrm>
              <a:off x="10429262" y="2926119"/>
              <a:ext cx="175968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err="1">
                  <a:cs typeface="Times New Roman"/>
                </a:rPr>
                <a:t>Ollama</a:t>
              </a:r>
              <a:endParaRPr lang="en-GB" sz="2000">
                <a:cs typeface="Times New Roman"/>
              </a:endParaRPr>
            </a:p>
          </p:txBody>
        </p:sp>
        <p:sp>
          <p:nvSpPr>
            <p:cNvPr id="93" name="TextBox 92">
              <a:extLst>
                <a:ext uri="{FF2B5EF4-FFF2-40B4-BE49-F238E27FC236}">
                  <a16:creationId xmlns:a16="http://schemas.microsoft.com/office/drawing/2014/main" id="{76D0B340-4E45-472E-620D-429847F9DBE9}"/>
                </a:ext>
              </a:extLst>
            </p:cNvPr>
            <p:cNvSpPr txBox="1"/>
            <p:nvPr/>
          </p:nvSpPr>
          <p:spPr>
            <a:xfrm>
              <a:off x="10429262" y="3864419"/>
              <a:ext cx="175968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err="1">
                  <a:cs typeface="Times New Roman"/>
                </a:rPr>
                <a:t>LangChain</a:t>
              </a:r>
              <a:endParaRPr lang="en-GB" sz="2000">
                <a:cs typeface="Times New Roman"/>
              </a:endParaRPr>
            </a:p>
          </p:txBody>
        </p:sp>
        <p:sp>
          <p:nvSpPr>
            <p:cNvPr id="94" name="TextBox 93">
              <a:extLst>
                <a:ext uri="{FF2B5EF4-FFF2-40B4-BE49-F238E27FC236}">
                  <a16:creationId xmlns:a16="http://schemas.microsoft.com/office/drawing/2014/main" id="{C389055D-F5DA-A065-5798-7AC3D53EB22C}"/>
                </a:ext>
              </a:extLst>
            </p:cNvPr>
            <p:cNvSpPr txBox="1"/>
            <p:nvPr/>
          </p:nvSpPr>
          <p:spPr>
            <a:xfrm>
              <a:off x="10429262" y="4848035"/>
              <a:ext cx="175968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err="1">
                  <a:cs typeface="Times New Roman"/>
                </a:rPr>
                <a:t>ChromaDB</a:t>
              </a:r>
              <a:endParaRPr lang="en-GB" sz="2000">
                <a:cs typeface="Times New Roman"/>
              </a:endParaRPr>
            </a:p>
          </p:txBody>
        </p:sp>
        <p:sp>
          <p:nvSpPr>
            <p:cNvPr id="95" name="TextBox 94">
              <a:extLst>
                <a:ext uri="{FF2B5EF4-FFF2-40B4-BE49-F238E27FC236}">
                  <a16:creationId xmlns:a16="http://schemas.microsoft.com/office/drawing/2014/main" id="{2690CD35-D42C-F255-EFA2-569003CCD113}"/>
                </a:ext>
              </a:extLst>
            </p:cNvPr>
            <p:cNvSpPr txBox="1"/>
            <p:nvPr/>
          </p:nvSpPr>
          <p:spPr>
            <a:xfrm>
              <a:off x="10429262" y="5773466"/>
              <a:ext cx="1759689" cy="707886"/>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Nemo guardrails</a:t>
              </a:r>
            </a:p>
          </p:txBody>
        </p:sp>
        <p:pic>
          <p:nvPicPr>
            <p:cNvPr id="1047" name="Picture 1046">
              <a:extLst>
                <a:ext uri="{FF2B5EF4-FFF2-40B4-BE49-F238E27FC236}">
                  <a16:creationId xmlns:a16="http://schemas.microsoft.com/office/drawing/2014/main" id="{9A1963ED-E575-1EB9-106C-EA74B58C5D71}"/>
                </a:ext>
              </a:extLst>
            </p:cNvPr>
            <p:cNvPicPr>
              <a:picLocks noChangeAspect="1"/>
            </p:cNvPicPr>
            <p:nvPr/>
          </p:nvPicPr>
          <p:blipFill>
            <a:blip r:embed="rId19"/>
            <a:stretch>
              <a:fillRect/>
            </a:stretch>
          </p:blipFill>
          <p:spPr>
            <a:xfrm>
              <a:off x="8472818" y="1940220"/>
              <a:ext cx="1956444" cy="413125"/>
            </a:xfrm>
            <a:prstGeom prst="rect">
              <a:avLst/>
            </a:prstGeom>
          </p:spPr>
        </p:pic>
        <p:pic>
          <p:nvPicPr>
            <p:cNvPr id="1049" name="Picture 1048">
              <a:extLst>
                <a:ext uri="{FF2B5EF4-FFF2-40B4-BE49-F238E27FC236}">
                  <a16:creationId xmlns:a16="http://schemas.microsoft.com/office/drawing/2014/main" id="{6DA7225D-F28D-E187-A3BF-51F9411A0ADD}"/>
                </a:ext>
              </a:extLst>
            </p:cNvPr>
            <p:cNvPicPr>
              <a:picLocks noChangeAspect="1"/>
            </p:cNvPicPr>
            <p:nvPr/>
          </p:nvPicPr>
          <p:blipFill>
            <a:blip r:embed="rId20"/>
            <a:stretch>
              <a:fillRect/>
            </a:stretch>
          </p:blipFill>
          <p:spPr>
            <a:xfrm>
              <a:off x="8472818" y="2912264"/>
              <a:ext cx="1499213" cy="413125"/>
            </a:xfrm>
            <a:prstGeom prst="rect">
              <a:avLst/>
            </a:prstGeom>
          </p:spPr>
        </p:pic>
        <p:pic>
          <p:nvPicPr>
            <p:cNvPr id="1051" name="Picture 1050">
              <a:extLst>
                <a:ext uri="{FF2B5EF4-FFF2-40B4-BE49-F238E27FC236}">
                  <a16:creationId xmlns:a16="http://schemas.microsoft.com/office/drawing/2014/main" id="{4F946F63-53F9-B50B-F750-F8ED52F342D8}"/>
                </a:ext>
              </a:extLst>
            </p:cNvPr>
            <p:cNvPicPr>
              <a:picLocks noChangeAspect="1"/>
            </p:cNvPicPr>
            <p:nvPr/>
          </p:nvPicPr>
          <p:blipFill>
            <a:blip r:embed="rId21"/>
            <a:stretch>
              <a:fillRect/>
            </a:stretch>
          </p:blipFill>
          <p:spPr>
            <a:xfrm>
              <a:off x="8472818" y="3923871"/>
              <a:ext cx="1657586" cy="260805"/>
            </a:xfrm>
            <a:prstGeom prst="rect">
              <a:avLst/>
            </a:prstGeom>
          </p:spPr>
        </p:pic>
        <p:pic>
          <p:nvPicPr>
            <p:cNvPr id="1053" name="Picture 1052">
              <a:extLst>
                <a:ext uri="{FF2B5EF4-FFF2-40B4-BE49-F238E27FC236}">
                  <a16:creationId xmlns:a16="http://schemas.microsoft.com/office/drawing/2014/main" id="{CF56D865-13D9-E273-0307-9CB2D07634D3}"/>
                </a:ext>
              </a:extLst>
            </p:cNvPr>
            <p:cNvPicPr>
              <a:picLocks noChangeAspect="1"/>
            </p:cNvPicPr>
            <p:nvPr/>
          </p:nvPicPr>
          <p:blipFill>
            <a:blip r:embed="rId22"/>
            <a:stretch>
              <a:fillRect/>
            </a:stretch>
          </p:blipFill>
          <p:spPr>
            <a:xfrm>
              <a:off x="8472818" y="4855336"/>
              <a:ext cx="1811220" cy="332741"/>
            </a:xfrm>
            <a:prstGeom prst="rect">
              <a:avLst/>
            </a:prstGeom>
          </p:spPr>
        </p:pic>
      </p:grpSp>
      <p:sp>
        <p:nvSpPr>
          <p:cNvPr id="3" name="Slide Number Placeholder 1">
            <a:extLst>
              <a:ext uri="{FF2B5EF4-FFF2-40B4-BE49-F238E27FC236}">
                <a16:creationId xmlns:a16="http://schemas.microsoft.com/office/drawing/2014/main" id="{F3AC63ED-A810-9086-9BBA-238F0C619014}"/>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29</a:t>
            </a:fld>
            <a:endParaRPr lang="en-US"/>
          </a:p>
        </p:txBody>
      </p:sp>
      <p:grpSp>
        <p:nvGrpSpPr>
          <p:cNvPr id="1057" name="Group 1056">
            <a:extLst>
              <a:ext uri="{FF2B5EF4-FFF2-40B4-BE49-F238E27FC236}">
                <a16:creationId xmlns:a16="http://schemas.microsoft.com/office/drawing/2014/main" id="{568BBE70-71D4-AC5F-3E67-2ACF3034A104}"/>
              </a:ext>
            </a:extLst>
          </p:cNvPr>
          <p:cNvGrpSpPr/>
          <p:nvPr/>
        </p:nvGrpSpPr>
        <p:grpSpPr>
          <a:xfrm>
            <a:off x="4130910" y="1156983"/>
            <a:ext cx="3931354" cy="5633421"/>
            <a:chOff x="4130910" y="1156983"/>
            <a:chExt cx="3931354" cy="5633421"/>
          </a:xfrm>
        </p:grpSpPr>
        <p:sp>
          <p:nvSpPr>
            <p:cNvPr id="34" name="TextBox 33">
              <a:extLst>
                <a:ext uri="{FF2B5EF4-FFF2-40B4-BE49-F238E27FC236}">
                  <a16:creationId xmlns:a16="http://schemas.microsoft.com/office/drawing/2014/main" id="{BA783463-4DF9-1B43-4964-7B1871577D16}"/>
                </a:ext>
              </a:extLst>
            </p:cNvPr>
            <p:cNvSpPr txBox="1"/>
            <p:nvPr/>
          </p:nvSpPr>
          <p:spPr>
            <a:xfrm>
              <a:off x="4130911" y="1156983"/>
              <a:ext cx="3931353" cy="2768543"/>
            </a:xfrm>
            <a:prstGeom prst="rect">
              <a:avLst/>
            </a:prstGeom>
            <a:solidFill>
              <a:schemeClr val="bg1">
                <a:lumMod val="95000"/>
              </a:schemeClr>
            </a:solid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Frontend Technologies</a:t>
              </a:r>
            </a:p>
          </p:txBody>
        </p:sp>
        <p:sp>
          <p:nvSpPr>
            <p:cNvPr id="35" name="TextBox 34">
              <a:extLst>
                <a:ext uri="{FF2B5EF4-FFF2-40B4-BE49-F238E27FC236}">
                  <a16:creationId xmlns:a16="http://schemas.microsoft.com/office/drawing/2014/main" id="{7FBE7E48-73AC-DD15-0B86-59D22839A62B}"/>
                </a:ext>
              </a:extLst>
            </p:cNvPr>
            <p:cNvSpPr txBox="1"/>
            <p:nvPr/>
          </p:nvSpPr>
          <p:spPr>
            <a:xfrm>
              <a:off x="4130910" y="4021861"/>
              <a:ext cx="3931353" cy="2768543"/>
            </a:xfrm>
            <a:prstGeom prst="rect">
              <a:avLst/>
            </a:prstGeom>
            <a:solidFill>
              <a:schemeClr val="bg1">
                <a:lumMod val="95000"/>
              </a:schemeClr>
            </a:solid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Backend Technologies</a:t>
              </a:r>
            </a:p>
          </p:txBody>
        </p:sp>
        <p:pic>
          <p:nvPicPr>
            <p:cNvPr id="67" name="Picture 66">
              <a:extLst>
                <a:ext uri="{FF2B5EF4-FFF2-40B4-BE49-F238E27FC236}">
                  <a16:creationId xmlns:a16="http://schemas.microsoft.com/office/drawing/2014/main" id="{51DA4BB5-5DCB-B408-8BA4-726FD33B23DC}"/>
                </a:ext>
              </a:extLst>
            </p:cNvPr>
            <p:cNvPicPr>
              <a:picLocks noChangeAspect="1"/>
            </p:cNvPicPr>
            <p:nvPr/>
          </p:nvPicPr>
          <p:blipFill>
            <a:blip r:embed="rId23"/>
            <a:stretch>
              <a:fillRect/>
            </a:stretch>
          </p:blipFill>
          <p:spPr>
            <a:xfrm>
              <a:off x="4421692" y="3226173"/>
              <a:ext cx="1239392" cy="482330"/>
            </a:xfrm>
            <a:prstGeom prst="rect">
              <a:avLst/>
            </a:prstGeom>
          </p:spPr>
        </p:pic>
        <p:sp>
          <p:nvSpPr>
            <p:cNvPr id="71" name="TextBox 70">
              <a:extLst>
                <a:ext uri="{FF2B5EF4-FFF2-40B4-BE49-F238E27FC236}">
                  <a16:creationId xmlns:a16="http://schemas.microsoft.com/office/drawing/2014/main" id="{83501590-42B0-A6FD-D712-BC514EE450F2}"/>
                </a:ext>
              </a:extLst>
            </p:cNvPr>
            <p:cNvSpPr txBox="1"/>
            <p:nvPr/>
          </p:nvSpPr>
          <p:spPr>
            <a:xfrm>
              <a:off x="6491237" y="1700489"/>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React.js</a:t>
              </a:r>
            </a:p>
          </p:txBody>
        </p:sp>
        <p:sp>
          <p:nvSpPr>
            <p:cNvPr id="72" name="TextBox 71">
              <a:extLst>
                <a:ext uri="{FF2B5EF4-FFF2-40B4-BE49-F238E27FC236}">
                  <a16:creationId xmlns:a16="http://schemas.microsoft.com/office/drawing/2014/main" id="{278A14AB-2B64-B9D0-232A-E291EF84DDB0}"/>
                </a:ext>
              </a:extLst>
            </p:cNvPr>
            <p:cNvSpPr txBox="1"/>
            <p:nvPr/>
          </p:nvSpPr>
          <p:spPr>
            <a:xfrm>
              <a:off x="6491237" y="2509247"/>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Node.js</a:t>
              </a:r>
            </a:p>
          </p:txBody>
        </p:sp>
        <p:sp>
          <p:nvSpPr>
            <p:cNvPr id="76" name="TextBox 75">
              <a:extLst>
                <a:ext uri="{FF2B5EF4-FFF2-40B4-BE49-F238E27FC236}">
                  <a16:creationId xmlns:a16="http://schemas.microsoft.com/office/drawing/2014/main" id="{F3DD57AB-D56E-B8EF-53F7-D7E0A1407F4A}"/>
                </a:ext>
              </a:extLst>
            </p:cNvPr>
            <p:cNvSpPr txBox="1"/>
            <p:nvPr/>
          </p:nvSpPr>
          <p:spPr>
            <a:xfrm>
              <a:off x="6491237" y="3234876"/>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err="1">
                  <a:cs typeface="Times New Roman"/>
                </a:rPr>
                <a:t>npm</a:t>
              </a:r>
              <a:endParaRPr lang="en-GB" sz="2000">
                <a:cs typeface="Times New Roman"/>
              </a:endParaRPr>
            </a:p>
          </p:txBody>
        </p:sp>
        <p:sp>
          <p:nvSpPr>
            <p:cNvPr id="78" name="TextBox 77">
              <a:extLst>
                <a:ext uri="{FF2B5EF4-FFF2-40B4-BE49-F238E27FC236}">
                  <a16:creationId xmlns:a16="http://schemas.microsoft.com/office/drawing/2014/main" id="{81905BB8-7ABF-F4C0-BA36-512A321AD13F}"/>
                </a:ext>
              </a:extLst>
            </p:cNvPr>
            <p:cNvSpPr txBox="1"/>
            <p:nvPr/>
          </p:nvSpPr>
          <p:spPr>
            <a:xfrm>
              <a:off x="6491237" y="4613716"/>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Django</a:t>
              </a:r>
            </a:p>
          </p:txBody>
        </p:sp>
        <p:sp>
          <p:nvSpPr>
            <p:cNvPr id="80" name="TextBox 79">
              <a:extLst>
                <a:ext uri="{FF2B5EF4-FFF2-40B4-BE49-F238E27FC236}">
                  <a16:creationId xmlns:a16="http://schemas.microsoft.com/office/drawing/2014/main" id="{B3A16672-9D94-17BE-A918-8723AD9946C5}"/>
                </a:ext>
              </a:extLst>
            </p:cNvPr>
            <p:cNvSpPr txBox="1"/>
            <p:nvPr/>
          </p:nvSpPr>
          <p:spPr>
            <a:xfrm>
              <a:off x="6491237" y="6064411"/>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a:cs typeface="Times New Roman"/>
                </a:rPr>
                <a:t>SQLite</a:t>
              </a:r>
            </a:p>
          </p:txBody>
        </p:sp>
        <p:sp>
          <p:nvSpPr>
            <p:cNvPr id="123" name="TextBox 122">
              <a:extLst>
                <a:ext uri="{FF2B5EF4-FFF2-40B4-BE49-F238E27FC236}">
                  <a16:creationId xmlns:a16="http://schemas.microsoft.com/office/drawing/2014/main" id="{F85DF49F-B480-AAD9-5DE7-EE3E667D0DE6}"/>
                </a:ext>
              </a:extLst>
            </p:cNvPr>
            <p:cNvSpPr txBox="1"/>
            <p:nvPr/>
          </p:nvSpPr>
          <p:spPr>
            <a:xfrm>
              <a:off x="6491236" y="5339064"/>
              <a:ext cx="1401519" cy="400110"/>
            </a:xfrm>
            <a:prstGeom prst="rect">
              <a:avLst/>
            </a:prstGeom>
            <a:noFill/>
          </p:spPr>
          <p:txBody>
            <a:bodyPr wrap="square" lIns="91440" tIns="45720" rIns="91440" bIns="45720" anchor="t">
              <a:spAutoFit/>
            </a:bodyPr>
            <a:lstStyle/>
            <a:p>
              <a:pPr marL="180000" indent="-180000">
                <a:spcAft>
                  <a:spcPts val="800"/>
                </a:spcAft>
                <a:buFont typeface="Arial" panose="020B0604020202020204" pitchFamily="34" charset="0"/>
                <a:buChar char="•"/>
              </a:pPr>
              <a:r>
                <a:rPr lang="en-GB" sz="2000" err="1">
                  <a:cs typeface="Times New Roman"/>
                </a:rPr>
                <a:t>FastAPI</a:t>
              </a:r>
              <a:endParaRPr lang="en-GB" sz="2000">
                <a:cs typeface="Times New Roman"/>
              </a:endParaRPr>
            </a:p>
          </p:txBody>
        </p:sp>
        <p:pic>
          <p:nvPicPr>
            <p:cNvPr id="1039" name="Picture 1038">
              <a:extLst>
                <a:ext uri="{FF2B5EF4-FFF2-40B4-BE49-F238E27FC236}">
                  <a16:creationId xmlns:a16="http://schemas.microsoft.com/office/drawing/2014/main" id="{76454F37-9B7F-EB84-754C-EDBA222E8749}"/>
                </a:ext>
              </a:extLst>
            </p:cNvPr>
            <p:cNvPicPr>
              <a:picLocks noChangeAspect="1"/>
            </p:cNvPicPr>
            <p:nvPr/>
          </p:nvPicPr>
          <p:blipFill>
            <a:blip r:embed="rId24"/>
            <a:stretch>
              <a:fillRect/>
            </a:stretch>
          </p:blipFill>
          <p:spPr>
            <a:xfrm>
              <a:off x="4421692" y="2424326"/>
              <a:ext cx="1920647" cy="514532"/>
            </a:xfrm>
            <a:prstGeom prst="rect">
              <a:avLst/>
            </a:prstGeom>
          </p:spPr>
        </p:pic>
        <p:pic>
          <p:nvPicPr>
            <p:cNvPr id="1041" name="Picture 1040">
              <a:extLst>
                <a:ext uri="{FF2B5EF4-FFF2-40B4-BE49-F238E27FC236}">
                  <a16:creationId xmlns:a16="http://schemas.microsoft.com/office/drawing/2014/main" id="{07127549-4CD7-9C3F-672C-074F148F2F0C}"/>
                </a:ext>
              </a:extLst>
            </p:cNvPr>
            <p:cNvPicPr>
              <a:picLocks noChangeAspect="1"/>
            </p:cNvPicPr>
            <p:nvPr/>
          </p:nvPicPr>
          <p:blipFill>
            <a:blip r:embed="rId25"/>
            <a:stretch>
              <a:fillRect/>
            </a:stretch>
          </p:blipFill>
          <p:spPr>
            <a:xfrm>
              <a:off x="4421692" y="4554016"/>
              <a:ext cx="1507753" cy="521784"/>
            </a:xfrm>
            <a:prstGeom prst="rect">
              <a:avLst/>
            </a:prstGeom>
          </p:spPr>
        </p:pic>
        <p:pic>
          <p:nvPicPr>
            <p:cNvPr id="1043" name="Picture 1042">
              <a:extLst>
                <a:ext uri="{FF2B5EF4-FFF2-40B4-BE49-F238E27FC236}">
                  <a16:creationId xmlns:a16="http://schemas.microsoft.com/office/drawing/2014/main" id="{3C49434C-4C05-EB1B-E116-5CEDC6831BE0}"/>
                </a:ext>
              </a:extLst>
            </p:cNvPr>
            <p:cNvPicPr>
              <a:picLocks noChangeAspect="1"/>
            </p:cNvPicPr>
            <p:nvPr/>
          </p:nvPicPr>
          <p:blipFill>
            <a:blip r:embed="rId26"/>
            <a:stretch>
              <a:fillRect/>
            </a:stretch>
          </p:blipFill>
          <p:spPr>
            <a:xfrm>
              <a:off x="4421692" y="5349785"/>
              <a:ext cx="1884860" cy="346698"/>
            </a:xfrm>
            <a:prstGeom prst="rect">
              <a:avLst/>
            </a:prstGeom>
          </p:spPr>
        </p:pic>
        <p:pic>
          <p:nvPicPr>
            <p:cNvPr id="1045" name="Picture 1044">
              <a:extLst>
                <a:ext uri="{FF2B5EF4-FFF2-40B4-BE49-F238E27FC236}">
                  <a16:creationId xmlns:a16="http://schemas.microsoft.com/office/drawing/2014/main" id="{47056169-BF80-EB5E-5BD1-149606A1A858}"/>
                </a:ext>
              </a:extLst>
            </p:cNvPr>
            <p:cNvPicPr>
              <a:picLocks noChangeAspect="1"/>
            </p:cNvPicPr>
            <p:nvPr/>
          </p:nvPicPr>
          <p:blipFill>
            <a:blip r:embed="rId27"/>
            <a:stretch>
              <a:fillRect/>
            </a:stretch>
          </p:blipFill>
          <p:spPr>
            <a:xfrm>
              <a:off x="4408629" y="5970468"/>
              <a:ext cx="1415858" cy="638975"/>
            </a:xfrm>
            <a:prstGeom prst="rect">
              <a:avLst/>
            </a:prstGeom>
          </p:spPr>
        </p:pic>
        <p:pic>
          <p:nvPicPr>
            <p:cNvPr id="1054" name="Picture 1053">
              <a:extLst>
                <a:ext uri="{FF2B5EF4-FFF2-40B4-BE49-F238E27FC236}">
                  <a16:creationId xmlns:a16="http://schemas.microsoft.com/office/drawing/2014/main" id="{6EC6BA3A-2072-DD02-AC37-017A4D5778EF}"/>
                </a:ext>
              </a:extLst>
            </p:cNvPr>
            <p:cNvPicPr>
              <a:picLocks noChangeAspect="1"/>
            </p:cNvPicPr>
            <p:nvPr/>
          </p:nvPicPr>
          <p:blipFill>
            <a:blip r:embed="rId28"/>
            <a:stretch>
              <a:fillRect/>
            </a:stretch>
          </p:blipFill>
          <p:spPr>
            <a:xfrm>
              <a:off x="4366272" y="1574148"/>
              <a:ext cx="1658935" cy="775606"/>
            </a:xfrm>
            <a:prstGeom prst="rect">
              <a:avLst/>
            </a:prstGeom>
          </p:spPr>
        </p:pic>
      </p:grpSp>
    </p:spTree>
    <p:extLst>
      <p:ext uri="{BB962C8B-B14F-4D97-AF65-F5344CB8AC3E}">
        <p14:creationId xmlns:p14="http://schemas.microsoft.com/office/powerpoint/2010/main" val="54500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1C0EEE-7CEA-0AD1-3D3E-3E81055D5B41}"/>
              </a:ext>
            </a:extLst>
          </p:cNvPr>
          <p:cNvSpPr/>
          <p:nvPr/>
        </p:nvSpPr>
        <p:spPr>
          <a:xfrm>
            <a:off x="6720923" y="1860986"/>
            <a:ext cx="4810677" cy="34095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DBF839-71CF-E5BD-AC5A-76255E7ADB7C}"/>
              </a:ext>
            </a:extLst>
          </p:cNvPr>
          <p:cNvSpPr txBox="1"/>
          <p:nvPr/>
        </p:nvSpPr>
        <p:spPr>
          <a:xfrm>
            <a:off x="6720923" y="2684959"/>
            <a:ext cx="5051977" cy="769441"/>
          </a:xfrm>
          <a:prstGeom prst="rect">
            <a:avLst/>
          </a:prstGeom>
          <a:noFill/>
        </p:spPr>
        <p:txBody>
          <a:bodyPr wrap="square">
            <a:spAutoFit/>
          </a:bodyPr>
          <a:lstStyle/>
          <a:p>
            <a:pPr>
              <a:spcAft>
                <a:spcPts val="800"/>
              </a:spcAft>
            </a:pPr>
            <a:r>
              <a:rPr lang="en-US" sz="4400" b="1">
                <a:solidFill>
                  <a:srgbClr val="17406D"/>
                </a:solidFill>
                <a:cs typeface="Arial" panose="020B0604020202020204" pitchFamily="34" charset="0"/>
              </a:rPr>
              <a:t>Project Overview</a:t>
            </a:r>
          </a:p>
        </p:txBody>
      </p:sp>
      <p:grpSp>
        <p:nvGrpSpPr>
          <p:cNvPr id="11" name="Group 10">
            <a:extLst>
              <a:ext uri="{FF2B5EF4-FFF2-40B4-BE49-F238E27FC236}">
                <a16:creationId xmlns:a16="http://schemas.microsoft.com/office/drawing/2014/main" id="{16228FD8-0A97-9ED4-279D-3A8609C04EF2}"/>
              </a:ext>
            </a:extLst>
          </p:cNvPr>
          <p:cNvGrpSpPr/>
          <p:nvPr/>
        </p:nvGrpSpPr>
        <p:grpSpPr>
          <a:xfrm>
            <a:off x="10416051" y="2991502"/>
            <a:ext cx="640080" cy="640080"/>
            <a:chOff x="10371668" y="2969577"/>
            <a:chExt cx="640080" cy="640080"/>
          </a:xfrm>
        </p:grpSpPr>
        <p:cxnSp>
          <p:nvCxnSpPr>
            <p:cNvPr id="9" name="Straight Connector 8">
              <a:extLst>
                <a:ext uri="{FF2B5EF4-FFF2-40B4-BE49-F238E27FC236}">
                  <a16:creationId xmlns:a16="http://schemas.microsoft.com/office/drawing/2014/main" id="{A0A602EA-4067-817B-DCBD-DFE74E95A9B3}"/>
                </a:ext>
              </a:extLst>
            </p:cNvPr>
            <p:cNvCxnSpPr/>
            <p:nvPr/>
          </p:nvCxnSpPr>
          <p:spPr>
            <a:xfrm>
              <a:off x="10371668" y="3601190"/>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9D9CC536-1E6B-9748-2C58-7B0E81DA0B35}"/>
                </a:ext>
              </a:extLst>
            </p:cNvPr>
            <p:cNvCxnSpPr>
              <a:cxnSpLocks/>
            </p:cNvCxnSpPr>
            <p:nvPr/>
          </p:nvCxnSpPr>
          <p:spPr>
            <a:xfrm rot="5400000">
              <a:off x="10683241" y="3289617"/>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grpSp>
      <p:sp>
        <p:nvSpPr>
          <p:cNvPr id="4" name="Slide Number Placeholder 1">
            <a:extLst>
              <a:ext uri="{FF2B5EF4-FFF2-40B4-BE49-F238E27FC236}">
                <a16:creationId xmlns:a16="http://schemas.microsoft.com/office/drawing/2014/main" id="{A75610A9-E48E-355B-790C-2ACE822E829C}"/>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a:t>
            </a:fld>
            <a:endParaRPr lang="en-US"/>
          </a:p>
        </p:txBody>
      </p:sp>
    </p:spTree>
    <p:extLst>
      <p:ext uri="{BB962C8B-B14F-4D97-AF65-F5344CB8AC3E}">
        <p14:creationId xmlns:p14="http://schemas.microsoft.com/office/powerpoint/2010/main" val="594628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6187C-5A01-F54C-6286-5AC7AD602FE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3E340E35-D6B0-34F4-46E2-C53A0D96457D}"/>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993775" lvl="1" eaLnBrk="0" fontAlgn="base" hangingPunct="0">
              <a:spcBef>
                <a:spcPct val="0"/>
              </a:spcBef>
              <a:spcAft>
                <a:spcPct val="0"/>
              </a:spcAft>
            </a:pPr>
            <a:endParaRPr lang="en-US" altLang="en-US">
              <a:solidFill>
                <a:schemeClr val="tx1"/>
              </a:solidFill>
            </a:endParaRPr>
          </a:p>
        </p:txBody>
      </p:sp>
      <p:sp>
        <p:nvSpPr>
          <p:cNvPr id="2" name="Title 1">
            <a:extLst>
              <a:ext uri="{FF2B5EF4-FFF2-40B4-BE49-F238E27FC236}">
                <a16:creationId xmlns:a16="http://schemas.microsoft.com/office/drawing/2014/main" id="{9F970440-DF84-E5DD-E4B7-ECE43C4C13FF}"/>
              </a:ext>
            </a:extLst>
          </p:cNvPr>
          <p:cNvSpPr>
            <a:spLocks noGrp="1"/>
          </p:cNvSpPr>
          <p:nvPr>
            <p:ph type="title"/>
          </p:nvPr>
        </p:nvSpPr>
        <p:spPr>
          <a:xfrm>
            <a:off x="600821" y="124405"/>
            <a:ext cx="11299079" cy="611614"/>
          </a:xfrm>
        </p:spPr>
        <p:txBody>
          <a:bodyPr/>
          <a:lstStyle/>
          <a:p>
            <a:pPr algn="ctr"/>
            <a:r>
              <a:rPr lang="en-US" sz="2000">
                <a:latin typeface="+mn-lt"/>
              </a:rPr>
              <a:t>Conclusion – Alignment with Objectives</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E1BB77B5-7627-265C-F540-FC6BB1BBF776}"/>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B3AC3D3-CE0A-A703-FF1A-6F9F2301AB8E}"/>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AutoShape 2" descr="Platform SVG Vector Icon">
            <a:extLst>
              <a:ext uri="{FF2B5EF4-FFF2-40B4-BE49-F238E27FC236}">
                <a16:creationId xmlns:a16="http://schemas.microsoft.com/office/drawing/2014/main" id="{4CA8B0B7-9305-52A9-71A3-9FF9F98B67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Slide Number Placeholder 1">
            <a:extLst>
              <a:ext uri="{FF2B5EF4-FFF2-40B4-BE49-F238E27FC236}">
                <a16:creationId xmlns:a16="http://schemas.microsoft.com/office/drawing/2014/main" id="{46B884C7-A926-6140-F843-69DD5C981554}"/>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30</a:t>
            </a:fld>
            <a:endParaRPr lang="en-US"/>
          </a:p>
        </p:txBody>
      </p:sp>
      <p:sp>
        <p:nvSpPr>
          <p:cNvPr id="9" name="Rectangle: Rounded Corners 8">
            <a:extLst>
              <a:ext uri="{FF2B5EF4-FFF2-40B4-BE49-F238E27FC236}">
                <a16:creationId xmlns:a16="http://schemas.microsoft.com/office/drawing/2014/main" id="{4B24F10D-7A3B-9101-DFE9-209496D76DD6}"/>
              </a:ext>
            </a:extLst>
          </p:cNvPr>
          <p:cNvSpPr/>
          <p:nvPr/>
        </p:nvSpPr>
        <p:spPr>
          <a:xfrm>
            <a:off x="744748" y="1281920"/>
            <a:ext cx="7200932" cy="1663900"/>
          </a:xfrm>
          <a:prstGeom prst="roundRect">
            <a:avLst/>
          </a:prstGeom>
          <a:solidFill>
            <a:srgbClr val="F7F9FD"/>
          </a:solidFill>
          <a:ln>
            <a:solidFill>
              <a:srgbClr val="ABC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6575" lvl="0" eaLnBrk="0" fontAlgn="base" hangingPunct="0">
              <a:spcBef>
                <a:spcPct val="0"/>
              </a:spcBef>
              <a:spcAft>
                <a:spcPct val="0"/>
              </a:spcAft>
            </a:pPr>
            <a:r>
              <a:rPr lang="en-US" altLang="en-US" sz="2000" b="1">
                <a:solidFill>
                  <a:srgbClr val="17406D"/>
                </a:solidFill>
                <a:cs typeface="Times New Roman"/>
              </a:rPr>
              <a:t>Alignment with Objectives:</a:t>
            </a:r>
            <a:br>
              <a:rPr lang="en-US" altLang="en-US" sz="2000" b="1">
                <a:cs typeface="Times New Roman"/>
              </a:rPr>
            </a:br>
            <a:r>
              <a:rPr lang="en-US" altLang="en-US">
                <a:solidFill>
                  <a:schemeClr val="tx1"/>
                </a:solidFill>
              </a:rPr>
              <a:t>A fully functional platform that streamlines cybersecurity incident reporting and compliance in Hong Kong.</a:t>
            </a:r>
            <a:endParaRPr lang="en-US">
              <a:solidFill>
                <a:schemeClr val="tx1"/>
              </a:solidFill>
              <a:cs typeface="Calibri"/>
            </a:endParaRPr>
          </a:p>
        </p:txBody>
      </p:sp>
      <p:pic>
        <p:nvPicPr>
          <p:cNvPr id="11" name="Graphic 10" descr="Aspiration with solid fill">
            <a:extLst>
              <a:ext uri="{FF2B5EF4-FFF2-40B4-BE49-F238E27FC236}">
                <a16:creationId xmlns:a16="http://schemas.microsoft.com/office/drawing/2014/main" id="{6F5969D0-89B7-E2F0-7DC2-32D0930BB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821" y="1149097"/>
            <a:ext cx="914400" cy="914400"/>
          </a:xfrm>
          <a:prstGeom prst="rect">
            <a:avLst/>
          </a:prstGeom>
        </p:spPr>
      </p:pic>
      <p:sp>
        <p:nvSpPr>
          <p:cNvPr id="12" name="Rectangle: Rounded Corners 11">
            <a:extLst>
              <a:ext uri="{FF2B5EF4-FFF2-40B4-BE49-F238E27FC236}">
                <a16:creationId xmlns:a16="http://schemas.microsoft.com/office/drawing/2014/main" id="{AB4D3C0C-94C1-6109-9138-7D2C9E2F0A7A}"/>
              </a:ext>
            </a:extLst>
          </p:cNvPr>
          <p:cNvSpPr/>
          <p:nvPr/>
        </p:nvSpPr>
        <p:spPr>
          <a:xfrm>
            <a:off x="5633885" y="3203958"/>
            <a:ext cx="6137491" cy="3053079"/>
          </a:xfrm>
          <a:prstGeom prst="roundRect">
            <a:avLst/>
          </a:prstGeom>
          <a:solidFill>
            <a:srgbClr val="FDFBF6"/>
          </a:solidFill>
          <a:ln>
            <a:solidFill>
              <a:srgbClr val="DDC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6575" lvl="0" eaLnBrk="0" fontAlgn="base" hangingPunct="0">
              <a:spcBef>
                <a:spcPct val="0"/>
              </a:spcBef>
              <a:spcAft>
                <a:spcPct val="0"/>
              </a:spcAft>
            </a:pPr>
            <a:r>
              <a:rPr lang="en-US" altLang="en-US" sz="2000" b="1">
                <a:solidFill>
                  <a:srgbClr val="17406D"/>
                </a:solidFill>
                <a:cs typeface="Times New Roman"/>
              </a:rPr>
              <a:t>Key Features Delivered:</a:t>
            </a:r>
          </a:p>
          <a:p>
            <a:pPr marL="1447800" lvl="1" indent="-454025" eaLnBrk="0" fontAlgn="base" hangingPunct="0">
              <a:spcBef>
                <a:spcPct val="0"/>
              </a:spcBef>
              <a:spcAft>
                <a:spcPct val="0"/>
              </a:spcAft>
              <a:buFont typeface="Wingdings" panose="05000000000000000000" pitchFamily="2" charset="2"/>
              <a:buChar char="ü"/>
            </a:pPr>
            <a:r>
              <a:rPr lang="en-US" altLang="en-US">
                <a:solidFill>
                  <a:schemeClr val="tx1"/>
                </a:solidFill>
              </a:rPr>
              <a:t>AI-powered input assistant for automated data extraction. </a:t>
            </a:r>
            <a:endParaRPr lang="en-US" altLang="en-US">
              <a:solidFill>
                <a:schemeClr val="tx1"/>
              </a:solidFill>
              <a:cs typeface="Calibri"/>
            </a:endParaRPr>
          </a:p>
          <a:p>
            <a:pPr marL="1447800" lvl="1" indent="-454025" eaLnBrk="0" fontAlgn="base" hangingPunct="0">
              <a:spcBef>
                <a:spcPct val="0"/>
              </a:spcBef>
              <a:spcAft>
                <a:spcPct val="0"/>
              </a:spcAft>
              <a:buFont typeface="Wingdings" panose="05000000000000000000" pitchFamily="2" charset="2"/>
              <a:buChar char="ü"/>
            </a:pPr>
            <a:r>
              <a:rPr lang="en-US" altLang="en-US">
                <a:solidFill>
                  <a:schemeClr val="tx1"/>
                </a:solidFill>
              </a:rPr>
              <a:t>Criticality classification model for consistent incident evaluation. </a:t>
            </a:r>
            <a:endParaRPr lang="en-US" altLang="en-US">
              <a:solidFill>
                <a:schemeClr val="tx1"/>
              </a:solidFill>
              <a:cs typeface="Calibri"/>
            </a:endParaRPr>
          </a:p>
          <a:p>
            <a:pPr marL="1447800" lvl="1" indent="-454025" eaLnBrk="0" fontAlgn="base" hangingPunct="0">
              <a:spcBef>
                <a:spcPct val="0"/>
              </a:spcBef>
              <a:spcAft>
                <a:spcPct val="0"/>
              </a:spcAft>
              <a:buFont typeface="Wingdings" panose="05000000000000000000" pitchFamily="2" charset="2"/>
              <a:buChar char="ü"/>
            </a:pPr>
            <a:r>
              <a:rPr lang="en-US" altLang="en-US">
                <a:solidFill>
                  <a:schemeClr val="tx1"/>
                </a:solidFill>
              </a:rPr>
              <a:t>Regulator recommendation engine for accurate reporting. </a:t>
            </a:r>
            <a:endParaRPr lang="en-US" altLang="en-US">
              <a:solidFill>
                <a:schemeClr val="tx1"/>
              </a:solidFill>
              <a:cs typeface="Calibri"/>
            </a:endParaRPr>
          </a:p>
          <a:p>
            <a:pPr marL="1447800" lvl="1" indent="-454025" eaLnBrk="0" fontAlgn="base" hangingPunct="0">
              <a:spcBef>
                <a:spcPct val="0"/>
              </a:spcBef>
              <a:spcAft>
                <a:spcPct val="0"/>
              </a:spcAft>
              <a:buFont typeface="Wingdings" panose="05000000000000000000" pitchFamily="2" charset="2"/>
              <a:buChar char="ü"/>
            </a:pPr>
            <a:r>
              <a:rPr lang="en-US" altLang="en-US">
                <a:solidFill>
                  <a:schemeClr val="tx1"/>
                </a:solidFill>
              </a:rPr>
              <a:t>Secure report storage for future reference and</a:t>
            </a:r>
            <a:r>
              <a:rPr lang="zh-CN" altLang="en-US">
                <a:solidFill>
                  <a:schemeClr val="tx1"/>
                </a:solidFill>
              </a:rPr>
              <a:t> </a:t>
            </a:r>
            <a:r>
              <a:rPr lang="en-US" altLang="zh-CN">
                <a:solidFill>
                  <a:schemeClr val="tx1"/>
                </a:solidFill>
              </a:rPr>
              <a:t>for incorporation in the LLM Advisor.</a:t>
            </a:r>
            <a:endParaRPr lang="en-US" altLang="en-US">
              <a:solidFill>
                <a:schemeClr val="tx1"/>
              </a:solidFill>
              <a:cs typeface="Calibri"/>
            </a:endParaRPr>
          </a:p>
        </p:txBody>
      </p:sp>
      <p:pic>
        <p:nvPicPr>
          <p:cNvPr id="14" name="Graphic 13" descr="Puzzle pieces outline">
            <a:extLst>
              <a:ext uri="{FF2B5EF4-FFF2-40B4-BE49-F238E27FC236}">
                <a16:creationId xmlns:a16="http://schemas.microsoft.com/office/drawing/2014/main" id="{E444B97F-E856-42ED-8F68-52028BFA3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0700" y="2997200"/>
            <a:ext cx="914400" cy="91440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0981D919-708D-57FE-66CD-CAAA8231C557}"/>
              </a:ext>
            </a:extLst>
          </p:cNvPr>
          <p:cNvPicPr>
            <a:picLocks noChangeAspect="1"/>
          </p:cNvPicPr>
          <p:nvPr/>
        </p:nvPicPr>
        <p:blipFill>
          <a:blip r:embed="rId7">
            <a:alphaModFix amt="62000"/>
          </a:blip>
          <a:stretch>
            <a:fillRect/>
          </a:stretch>
        </p:blipFill>
        <p:spPr>
          <a:xfrm>
            <a:off x="2574999" y="3508250"/>
            <a:ext cx="2743200" cy="1659255"/>
          </a:xfrm>
          <a:prstGeom prst="rect">
            <a:avLst/>
          </a:prstGeom>
          <a:ln>
            <a:solidFill>
              <a:schemeClr val="bg2">
                <a:lumMod val="90000"/>
              </a:schemeClr>
            </a:solidFill>
          </a:ln>
        </p:spPr>
      </p:pic>
      <p:pic>
        <p:nvPicPr>
          <p:cNvPr id="18" name="Picture 17" descr="A screenshot of a computer&#10;&#10;AI-generated content may be incorrect.">
            <a:extLst>
              <a:ext uri="{FF2B5EF4-FFF2-40B4-BE49-F238E27FC236}">
                <a16:creationId xmlns:a16="http://schemas.microsoft.com/office/drawing/2014/main" id="{851A8DB8-CAF2-1C87-8F62-D1EE65AFCBD6}"/>
              </a:ext>
            </a:extLst>
          </p:cNvPr>
          <p:cNvPicPr>
            <a:picLocks noChangeAspect="1"/>
          </p:cNvPicPr>
          <p:nvPr/>
        </p:nvPicPr>
        <p:blipFill>
          <a:blip r:embed="rId8">
            <a:alphaModFix amt="76000"/>
          </a:blip>
          <a:stretch>
            <a:fillRect/>
          </a:stretch>
        </p:blipFill>
        <p:spPr>
          <a:xfrm>
            <a:off x="1231899" y="3365628"/>
            <a:ext cx="2552465" cy="1548023"/>
          </a:xfrm>
          <a:prstGeom prst="rect">
            <a:avLst/>
          </a:prstGeom>
          <a:ln>
            <a:solidFill>
              <a:schemeClr val="bg2">
                <a:lumMod val="90000"/>
              </a:schemeClr>
            </a:solidFill>
          </a:ln>
        </p:spPr>
      </p:pic>
      <p:pic>
        <p:nvPicPr>
          <p:cNvPr id="17" name="Picture 16" descr="A screenshot of a computer&#10;&#10;AI-generated content may be incorrect.">
            <a:extLst>
              <a:ext uri="{FF2B5EF4-FFF2-40B4-BE49-F238E27FC236}">
                <a16:creationId xmlns:a16="http://schemas.microsoft.com/office/drawing/2014/main" id="{26D5150F-2CD7-9A8A-142B-B7CB7A330F4E}"/>
              </a:ext>
            </a:extLst>
          </p:cNvPr>
          <p:cNvPicPr>
            <a:picLocks noChangeAspect="1"/>
          </p:cNvPicPr>
          <p:nvPr/>
        </p:nvPicPr>
        <p:blipFill>
          <a:blip r:embed="rId9">
            <a:alphaModFix amt="58000"/>
          </a:blip>
          <a:stretch>
            <a:fillRect/>
          </a:stretch>
        </p:blipFill>
        <p:spPr>
          <a:xfrm>
            <a:off x="758664" y="4182280"/>
            <a:ext cx="2743200" cy="1325245"/>
          </a:xfrm>
          <a:prstGeom prst="rect">
            <a:avLst/>
          </a:prstGeom>
          <a:ln>
            <a:solidFill>
              <a:schemeClr val="bg2">
                <a:lumMod val="90000"/>
              </a:schemeClr>
            </a:solidFill>
          </a:ln>
        </p:spPr>
      </p:pic>
      <p:pic>
        <p:nvPicPr>
          <p:cNvPr id="15" name="Picture 14" descr="A screenshot of a computer&#10;&#10;AI-generated content may be incorrect.">
            <a:extLst>
              <a:ext uri="{FF2B5EF4-FFF2-40B4-BE49-F238E27FC236}">
                <a16:creationId xmlns:a16="http://schemas.microsoft.com/office/drawing/2014/main" id="{11F10CEA-032F-42B3-9473-D859F27FA95A}"/>
              </a:ext>
            </a:extLst>
          </p:cNvPr>
          <p:cNvPicPr>
            <a:picLocks noChangeAspect="1"/>
          </p:cNvPicPr>
          <p:nvPr/>
        </p:nvPicPr>
        <p:blipFill>
          <a:blip r:embed="rId10">
            <a:alphaModFix amt="50000"/>
          </a:blip>
          <a:stretch>
            <a:fillRect/>
          </a:stretch>
        </p:blipFill>
        <p:spPr>
          <a:xfrm>
            <a:off x="2163449" y="4294655"/>
            <a:ext cx="2743200" cy="1678305"/>
          </a:xfrm>
          <a:prstGeom prst="rect">
            <a:avLst/>
          </a:prstGeom>
          <a:ln>
            <a:solidFill>
              <a:schemeClr val="bg2">
                <a:lumMod val="90000"/>
              </a:schemeClr>
            </a:solidFill>
          </a:ln>
        </p:spPr>
      </p:pic>
    </p:spTree>
    <p:extLst>
      <p:ext uri="{BB962C8B-B14F-4D97-AF65-F5344CB8AC3E}">
        <p14:creationId xmlns:p14="http://schemas.microsoft.com/office/powerpoint/2010/main" val="553276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35338-7A78-6CC2-7FCB-6133972B087F}"/>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9D0B7D8-938B-47EF-7F1B-1E23A16DE3C3}"/>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993775" lvl="1" eaLnBrk="0" fontAlgn="base" hangingPunct="0">
              <a:spcBef>
                <a:spcPct val="0"/>
              </a:spcBef>
              <a:spcAft>
                <a:spcPct val="0"/>
              </a:spcAft>
            </a:pPr>
            <a:endParaRPr lang="en-US" altLang="en-US">
              <a:solidFill>
                <a:schemeClr val="tx1"/>
              </a:solidFill>
            </a:endParaRPr>
          </a:p>
        </p:txBody>
      </p:sp>
      <p:sp>
        <p:nvSpPr>
          <p:cNvPr id="2" name="Title 1">
            <a:extLst>
              <a:ext uri="{FF2B5EF4-FFF2-40B4-BE49-F238E27FC236}">
                <a16:creationId xmlns:a16="http://schemas.microsoft.com/office/drawing/2014/main" id="{655036AD-86C7-7A4D-B1AB-E9FC38392B9B}"/>
              </a:ext>
            </a:extLst>
          </p:cNvPr>
          <p:cNvSpPr>
            <a:spLocks noGrp="1"/>
          </p:cNvSpPr>
          <p:nvPr>
            <p:ph type="title"/>
          </p:nvPr>
        </p:nvSpPr>
        <p:spPr>
          <a:xfrm>
            <a:off x="600821" y="124405"/>
            <a:ext cx="11299079" cy="611614"/>
          </a:xfrm>
        </p:spPr>
        <p:txBody>
          <a:bodyPr/>
          <a:lstStyle/>
          <a:p>
            <a:pPr algn="ctr"/>
            <a:r>
              <a:rPr lang="en-US" sz="2000">
                <a:latin typeface="+mn-lt"/>
              </a:rPr>
              <a:t>Conclusion – Achievements &amp; </a:t>
            </a:r>
            <a:r>
              <a:rPr lang="en-US" altLang="zh-CN" sz="2000">
                <a:latin typeface="+mn-lt"/>
              </a:rPr>
              <a:t>Impact</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619F4644-BE2F-356E-4B30-2B9086CC8185}"/>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008FAC-6530-6A31-88C0-E274A8B921E7}"/>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AutoShape 2" descr="Platform SVG Vector Icon">
            <a:extLst>
              <a:ext uri="{FF2B5EF4-FFF2-40B4-BE49-F238E27FC236}">
                <a16:creationId xmlns:a16="http://schemas.microsoft.com/office/drawing/2014/main" id="{278E9836-E237-14DF-9133-33006B1E84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Slide Number Placeholder 1">
            <a:extLst>
              <a:ext uri="{FF2B5EF4-FFF2-40B4-BE49-F238E27FC236}">
                <a16:creationId xmlns:a16="http://schemas.microsoft.com/office/drawing/2014/main" id="{BA216BB0-19CE-2A2A-9FEF-F4C61A7A493B}"/>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31</a:t>
            </a:fld>
            <a:endParaRPr lang="en-US"/>
          </a:p>
        </p:txBody>
      </p:sp>
      <p:sp>
        <p:nvSpPr>
          <p:cNvPr id="5" name="Rectangle: Rounded Corners 4">
            <a:extLst>
              <a:ext uri="{FF2B5EF4-FFF2-40B4-BE49-F238E27FC236}">
                <a16:creationId xmlns:a16="http://schemas.microsoft.com/office/drawing/2014/main" id="{CA2E49BF-CEAA-F831-266B-692C4BD1C668}"/>
              </a:ext>
            </a:extLst>
          </p:cNvPr>
          <p:cNvSpPr/>
          <p:nvPr/>
        </p:nvSpPr>
        <p:spPr>
          <a:xfrm>
            <a:off x="5676901" y="1251625"/>
            <a:ext cx="5586310" cy="2329775"/>
          </a:xfrm>
          <a:prstGeom prst="roundRect">
            <a:avLst/>
          </a:prstGeom>
          <a:solidFill>
            <a:srgbClr val="F7FDF9"/>
          </a:solidFill>
          <a:ln>
            <a:solidFill>
              <a:srgbClr val="B3D5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6575" eaLnBrk="0" fontAlgn="base" hangingPunct="0">
              <a:spcBef>
                <a:spcPct val="0"/>
              </a:spcBef>
              <a:spcAft>
                <a:spcPct val="0"/>
              </a:spcAft>
            </a:pPr>
            <a:r>
              <a:rPr lang="en-US" altLang="en-US" sz="2000" b="1">
                <a:solidFill>
                  <a:srgbClr val="17406D"/>
                </a:solidFill>
                <a:cs typeface="Times New Roman"/>
              </a:rPr>
              <a:t>Achievements:</a:t>
            </a:r>
          </a:p>
          <a:p>
            <a:pPr marL="990600" indent="-454025" eaLnBrk="0" fontAlgn="base" hangingPunct="0">
              <a:spcBef>
                <a:spcPct val="0"/>
              </a:spcBef>
              <a:spcAft>
                <a:spcPct val="0"/>
              </a:spcAft>
              <a:buFontTx/>
              <a:buChar char="•"/>
            </a:pPr>
            <a:r>
              <a:rPr lang="en-US" altLang="en-US">
                <a:solidFill>
                  <a:schemeClr val="tx1"/>
                </a:solidFill>
              </a:rPr>
              <a:t>Successfully implemented all components </a:t>
            </a:r>
            <a:r>
              <a:rPr lang="en-US" altLang="en-US">
                <a:solidFill>
                  <a:srgbClr val="17406D"/>
                </a:solidFill>
              </a:rPr>
              <a:t>over March 2025 to July 2025 (~4 months)</a:t>
            </a:r>
            <a:endParaRPr lang="en-US" altLang="en-US">
              <a:solidFill>
                <a:srgbClr val="17406D"/>
              </a:solidFill>
              <a:cs typeface="Calibri"/>
            </a:endParaRPr>
          </a:p>
          <a:p>
            <a:pPr marL="990600" indent="-454025" eaLnBrk="0" fontAlgn="base" hangingPunct="0">
              <a:spcBef>
                <a:spcPct val="0"/>
              </a:spcBef>
              <a:spcAft>
                <a:spcPct val="0"/>
              </a:spcAft>
              <a:buFontTx/>
              <a:buChar char="•"/>
            </a:pPr>
            <a:r>
              <a:rPr lang="en-US" altLang="en-US">
                <a:solidFill>
                  <a:schemeClr val="tx1"/>
                </a:solidFill>
              </a:rPr>
              <a:t>User-tested for reliability, accuracy, and usability. </a:t>
            </a:r>
            <a:endParaRPr lang="en-US" altLang="en-US">
              <a:solidFill>
                <a:schemeClr val="tx1"/>
              </a:solidFill>
              <a:cs typeface="Calibri"/>
            </a:endParaRPr>
          </a:p>
          <a:p>
            <a:pPr marL="990600" indent="-454025" eaLnBrk="0" fontAlgn="base" hangingPunct="0">
              <a:spcBef>
                <a:spcPct val="0"/>
              </a:spcBef>
              <a:spcAft>
                <a:spcPct val="0"/>
              </a:spcAft>
              <a:buFontTx/>
              <a:buChar char="•"/>
            </a:pPr>
            <a:r>
              <a:rPr lang="en-US" altLang="en-US">
                <a:solidFill>
                  <a:schemeClr val="tx1"/>
                </a:solidFill>
              </a:rPr>
              <a:t>Ready for deployment and real-world application. </a:t>
            </a:r>
            <a:endParaRPr lang="en-US" altLang="en-US">
              <a:solidFill>
                <a:schemeClr val="tx1"/>
              </a:solidFill>
              <a:cs typeface="Calibri"/>
            </a:endParaRPr>
          </a:p>
        </p:txBody>
      </p:sp>
      <p:sp>
        <p:nvSpPr>
          <p:cNvPr id="7" name="Rectangle: Rounded Corners 6">
            <a:extLst>
              <a:ext uri="{FF2B5EF4-FFF2-40B4-BE49-F238E27FC236}">
                <a16:creationId xmlns:a16="http://schemas.microsoft.com/office/drawing/2014/main" id="{935B2150-C81F-B0EB-07E1-25F844CFA4E1}"/>
              </a:ext>
            </a:extLst>
          </p:cNvPr>
          <p:cNvSpPr/>
          <p:nvPr/>
        </p:nvSpPr>
        <p:spPr>
          <a:xfrm>
            <a:off x="817876" y="3972715"/>
            <a:ext cx="6739078" cy="1962540"/>
          </a:xfrm>
          <a:prstGeom prst="roundRect">
            <a:avLst/>
          </a:prstGeom>
          <a:solidFill>
            <a:srgbClr val="FDF7FC"/>
          </a:solidFill>
          <a:ln>
            <a:solidFill>
              <a:srgbClr val="DEC9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36575" lvl="0" eaLnBrk="0" fontAlgn="base" hangingPunct="0">
              <a:spcBef>
                <a:spcPct val="0"/>
              </a:spcBef>
              <a:spcAft>
                <a:spcPct val="0"/>
              </a:spcAft>
            </a:pPr>
            <a:r>
              <a:rPr lang="en-US" altLang="en-US" sz="2000" b="1">
                <a:solidFill>
                  <a:srgbClr val="17406D"/>
                </a:solidFill>
                <a:cs typeface="Times New Roman"/>
              </a:rPr>
              <a:t>Impact:</a:t>
            </a:r>
          </a:p>
          <a:p>
            <a:pPr marL="990600" indent="-454025" eaLnBrk="0" fontAlgn="base" hangingPunct="0">
              <a:spcBef>
                <a:spcPct val="0"/>
              </a:spcBef>
              <a:spcAft>
                <a:spcPct val="0"/>
              </a:spcAft>
              <a:buFontTx/>
              <a:buChar char="•"/>
            </a:pPr>
            <a:r>
              <a:rPr lang="en-US" altLang="en-US">
                <a:solidFill>
                  <a:schemeClr val="tx1"/>
                </a:solidFill>
              </a:rPr>
              <a:t>Simplifies compliance processes. </a:t>
            </a:r>
            <a:endParaRPr lang="en-US" altLang="en-US">
              <a:solidFill>
                <a:schemeClr val="tx1"/>
              </a:solidFill>
              <a:cs typeface="Calibri"/>
            </a:endParaRPr>
          </a:p>
          <a:p>
            <a:pPr marL="990600" indent="-454025" eaLnBrk="0" fontAlgn="base" hangingPunct="0">
              <a:spcBef>
                <a:spcPct val="0"/>
              </a:spcBef>
              <a:spcAft>
                <a:spcPct val="0"/>
              </a:spcAft>
              <a:buFontTx/>
              <a:buChar char="•"/>
            </a:pPr>
            <a:r>
              <a:rPr lang="en-US" altLang="en-US">
                <a:solidFill>
                  <a:schemeClr val="tx1"/>
                </a:solidFill>
              </a:rPr>
              <a:t>Reduces reporting errors. </a:t>
            </a:r>
            <a:endParaRPr lang="en-US" altLang="en-US">
              <a:solidFill>
                <a:schemeClr val="tx1"/>
              </a:solidFill>
              <a:cs typeface="Calibri"/>
            </a:endParaRPr>
          </a:p>
          <a:p>
            <a:pPr marL="990600" indent="-454025" eaLnBrk="0" fontAlgn="base" hangingPunct="0">
              <a:spcBef>
                <a:spcPct val="0"/>
              </a:spcBef>
              <a:spcAft>
                <a:spcPct val="0"/>
              </a:spcAft>
              <a:buFontTx/>
              <a:buChar char="•"/>
            </a:pPr>
            <a:r>
              <a:rPr lang="en-US" altLang="en-US">
                <a:solidFill>
                  <a:schemeClr val="tx1"/>
                </a:solidFill>
              </a:rPr>
              <a:t>Enhances transparency and accountability, strengthening Hong Kong's cybersecurity framework.</a:t>
            </a:r>
          </a:p>
        </p:txBody>
      </p:sp>
      <p:pic>
        <p:nvPicPr>
          <p:cNvPr id="19" name="Graphic 18" descr="Race Flag with solid fill">
            <a:extLst>
              <a:ext uri="{FF2B5EF4-FFF2-40B4-BE49-F238E27FC236}">
                <a16:creationId xmlns:a16="http://schemas.microsoft.com/office/drawing/2014/main" id="{25BD7E7A-BCA4-02DE-B47E-DE46B537F4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2100" y="1130299"/>
            <a:ext cx="914400" cy="914400"/>
          </a:xfrm>
          <a:prstGeom prst="rect">
            <a:avLst/>
          </a:prstGeom>
        </p:spPr>
      </p:pic>
      <p:pic>
        <p:nvPicPr>
          <p:cNvPr id="21" name="Graphic 20" descr="Battery charging with solid fill">
            <a:extLst>
              <a:ext uri="{FF2B5EF4-FFF2-40B4-BE49-F238E27FC236}">
                <a16:creationId xmlns:a16="http://schemas.microsoft.com/office/drawing/2014/main" id="{6DAF4ED6-3AA2-DF72-375A-4E32D4C75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821" y="3689770"/>
            <a:ext cx="914400" cy="914400"/>
          </a:xfrm>
          <a:prstGeom prst="rect">
            <a:avLst/>
          </a:prstGeom>
        </p:spPr>
      </p:pic>
      <p:graphicFrame>
        <p:nvGraphicFramePr>
          <p:cNvPr id="29" name="Diagram 28">
            <a:extLst>
              <a:ext uri="{FF2B5EF4-FFF2-40B4-BE49-F238E27FC236}">
                <a16:creationId xmlns:a16="http://schemas.microsoft.com/office/drawing/2014/main" id="{C0E17318-EA28-4781-E3F8-53E842F8A5F5}"/>
              </a:ext>
            </a:extLst>
          </p:cNvPr>
          <p:cNvGraphicFramePr/>
          <p:nvPr>
            <p:extLst>
              <p:ext uri="{D42A27DB-BD31-4B8C-83A1-F6EECF244321}">
                <p14:modId xmlns:p14="http://schemas.microsoft.com/office/powerpoint/2010/main" val="2069570565"/>
              </p:ext>
            </p:extLst>
          </p:nvPr>
        </p:nvGraphicFramePr>
        <p:xfrm>
          <a:off x="600821" y="688840"/>
          <a:ext cx="4699000" cy="36618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45718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5CB22-C444-63D2-4261-ED2F832A7F8A}"/>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F718D0B-1EC2-011B-ABDB-1AED4DE09FF7}"/>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993775" lvl="1" eaLnBrk="0" fontAlgn="base" hangingPunct="0">
              <a:spcBef>
                <a:spcPct val="0"/>
              </a:spcBef>
              <a:spcAft>
                <a:spcPct val="0"/>
              </a:spcAft>
            </a:pPr>
            <a:endParaRPr lang="en-US" altLang="en-US">
              <a:solidFill>
                <a:schemeClr val="tx1"/>
              </a:solidFill>
              <a:cs typeface="Calibri"/>
            </a:endParaRPr>
          </a:p>
        </p:txBody>
      </p:sp>
      <p:sp>
        <p:nvSpPr>
          <p:cNvPr id="2" name="Title 1">
            <a:extLst>
              <a:ext uri="{FF2B5EF4-FFF2-40B4-BE49-F238E27FC236}">
                <a16:creationId xmlns:a16="http://schemas.microsoft.com/office/drawing/2014/main" id="{19BD6034-8489-828F-103A-00A5AB540460}"/>
              </a:ext>
            </a:extLst>
          </p:cNvPr>
          <p:cNvSpPr>
            <a:spLocks noGrp="1"/>
          </p:cNvSpPr>
          <p:nvPr>
            <p:ph type="title"/>
          </p:nvPr>
        </p:nvSpPr>
        <p:spPr>
          <a:xfrm>
            <a:off x="600821" y="124405"/>
            <a:ext cx="11299079" cy="611614"/>
          </a:xfrm>
        </p:spPr>
        <p:txBody>
          <a:bodyPr/>
          <a:lstStyle/>
          <a:p>
            <a:pPr algn="ctr"/>
            <a:r>
              <a:rPr lang="en-US" sz="2000">
                <a:latin typeface="+mn-lt"/>
              </a:rPr>
              <a:t>Conclusion </a:t>
            </a:r>
            <a:r>
              <a:rPr lang="en-US" sz="2000"/>
              <a:t>– </a:t>
            </a:r>
            <a:r>
              <a:rPr lang="en-US" sz="2000">
                <a:latin typeface="+mn-lt"/>
              </a:rPr>
              <a:t>Challenges &amp; Solutions</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F3342564-3988-2B40-2C15-85A1280D3A3F}"/>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E811BC-C470-1421-1750-4FB8ACC3DF3D}"/>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AutoShape 2" descr="Platform SVG Vector Icon">
            <a:extLst>
              <a:ext uri="{FF2B5EF4-FFF2-40B4-BE49-F238E27FC236}">
                <a16:creationId xmlns:a16="http://schemas.microsoft.com/office/drawing/2014/main" id="{6168054D-08BD-D2A5-8FB6-3D80D04003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Slide Number Placeholder 1">
            <a:extLst>
              <a:ext uri="{FF2B5EF4-FFF2-40B4-BE49-F238E27FC236}">
                <a16:creationId xmlns:a16="http://schemas.microsoft.com/office/drawing/2014/main" id="{7AE34316-8763-EE46-8189-2A66D0749ABC}"/>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32</a:t>
            </a:fld>
            <a:endParaRPr lang="en-US"/>
          </a:p>
        </p:txBody>
      </p:sp>
      <p:sp>
        <p:nvSpPr>
          <p:cNvPr id="13" name="TextBox 12">
            <a:extLst>
              <a:ext uri="{FF2B5EF4-FFF2-40B4-BE49-F238E27FC236}">
                <a16:creationId xmlns:a16="http://schemas.microsoft.com/office/drawing/2014/main" id="{14CC3079-611A-A472-0742-311DF49E05C6}"/>
              </a:ext>
            </a:extLst>
          </p:cNvPr>
          <p:cNvSpPr txBox="1"/>
          <p:nvPr/>
        </p:nvSpPr>
        <p:spPr>
          <a:xfrm>
            <a:off x="1681226" y="1325325"/>
            <a:ext cx="3200400" cy="523220"/>
          </a:xfrm>
          <a:prstGeom prst="rect">
            <a:avLst/>
          </a:prstGeom>
          <a:noFill/>
        </p:spPr>
        <p:txBody>
          <a:bodyPr wrap="square">
            <a:spAutoFit/>
          </a:bodyPr>
          <a:lstStyle/>
          <a:p>
            <a:pPr algn="ctr"/>
            <a:r>
              <a:rPr lang="en-US" sz="2800">
                <a:solidFill>
                  <a:srgbClr val="17406D"/>
                </a:solidFill>
              </a:rPr>
              <a:t>Challenges</a:t>
            </a:r>
          </a:p>
        </p:txBody>
      </p:sp>
      <p:sp>
        <p:nvSpPr>
          <p:cNvPr id="14" name="TextBox 13">
            <a:extLst>
              <a:ext uri="{FF2B5EF4-FFF2-40B4-BE49-F238E27FC236}">
                <a16:creationId xmlns:a16="http://schemas.microsoft.com/office/drawing/2014/main" id="{12F900CA-0CFC-756A-FD53-B3333A40878C}"/>
              </a:ext>
            </a:extLst>
          </p:cNvPr>
          <p:cNvSpPr txBox="1"/>
          <p:nvPr/>
        </p:nvSpPr>
        <p:spPr>
          <a:xfrm>
            <a:off x="1681226" y="1959190"/>
            <a:ext cx="3657600" cy="584775"/>
          </a:xfrm>
          <a:prstGeom prst="rect">
            <a:avLst/>
          </a:prstGeom>
          <a:noFill/>
          <a:ln>
            <a:solidFill>
              <a:schemeClr val="tx1"/>
            </a:solidFill>
            <a:prstDash val="dash"/>
          </a:ln>
        </p:spPr>
        <p:txBody>
          <a:bodyPr wrap="square">
            <a:spAutoFit/>
          </a:bodyPr>
          <a:lstStyle/>
          <a:p>
            <a:r>
              <a:rPr lang="en-US" sz="1600"/>
              <a:t>Subjective criticality assessments</a:t>
            </a:r>
          </a:p>
          <a:p>
            <a:endParaRPr lang="en-US" sz="1600"/>
          </a:p>
        </p:txBody>
      </p:sp>
      <p:sp>
        <p:nvSpPr>
          <p:cNvPr id="15" name="TextBox 14">
            <a:extLst>
              <a:ext uri="{FF2B5EF4-FFF2-40B4-BE49-F238E27FC236}">
                <a16:creationId xmlns:a16="http://schemas.microsoft.com/office/drawing/2014/main" id="{3877D9C4-9471-6708-7105-C6AB5084E462}"/>
              </a:ext>
            </a:extLst>
          </p:cNvPr>
          <p:cNvSpPr txBox="1"/>
          <p:nvPr/>
        </p:nvSpPr>
        <p:spPr>
          <a:xfrm>
            <a:off x="6151626" y="1325325"/>
            <a:ext cx="3200400" cy="523220"/>
          </a:xfrm>
          <a:prstGeom prst="rect">
            <a:avLst/>
          </a:prstGeom>
          <a:noFill/>
        </p:spPr>
        <p:txBody>
          <a:bodyPr wrap="square">
            <a:spAutoFit/>
          </a:bodyPr>
          <a:lstStyle/>
          <a:p>
            <a:pPr algn="ctr"/>
            <a:r>
              <a:rPr lang="en-US" sz="2800">
                <a:solidFill>
                  <a:srgbClr val="17406D"/>
                </a:solidFill>
              </a:rPr>
              <a:t>Solutions</a:t>
            </a:r>
          </a:p>
        </p:txBody>
      </p:sp>
      <p:sp>
        <p:nvSpPr>
          <p:cNvPr id="16" name="TextBox 15">
            <a:extLst>
              <a:ext uri="{FF2B5EF4-FFF2-40B4-BE49-F238E27FC236}">
                <a16:creationId xmlns:a16="http://schemas.microsoft.com/office/drawing/2014/main" id="{8CD4C548-F648-8EE6-CB42-1D241901670C}"/>
              </a:ext>
            </a:extLst>
          </p:cNvPr>
          <p:cNvSpPr txBox="1"/>
          <p:nvPr/>
        </p:nvSpPr>
        <p:spPr>
          <a:xfrm>
            <a:off x="6151626" y="1959191"/>
            <a:ext cx="4681474" cy="584775"/>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Standardized model aligned with HK gov and global standards (impact, data exposure, financial loss)</a:t>
            </a:r>
          </a:p>
        </p:txBody>
      </p:sp>
      <p:pic>
        <p:nvPicPr>
          <p:cNvPr id="18" name="Picture 14" descr="Idea - Free technology icons">
            <a:extLst>
              <a:ext uri="{FF2B5EF4-FFF2-40B4-BE49-F238E27FC236}">
                <a16:creationId xmlns:a16="http://schemas.microsoft.com/office/drawing/2014/main" id="{DA904A4D-1048-F361-C9D3-2E89D0119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163" y="1169676"/>
            <a:ext cx="640080" cy="64008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D56EE9BF-A728-23A8-1A8C-0105C32A4A64}"/>
              </a:ext>
            </a:extLst>
          </p:cNvPr>
          <p:cNvCxnSpPr>
            <a:cxnSpLocks/>
            <a:stCxn id="14" idx="3"/>
            <a:endCxn id="16" idx="1"/>
          </p:cNvCxnSpPr>
          <p:nvPr/>
        </p:nvCxnSpPr>
        <p:spPr>
          <a:xfrm>
            <a:off x="5338826" y="2251578"/>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54A5D33-D88D-FDBB-2FF6-2A05B266D7DC}"/>
              </a:ext>
            </a:extLst>
          </p:cNvPr>
          <p:cNvSpPr txBox="1"/>
          <p:nvPr/>
        </p:nvSpPr>
        <p:spPr>
          <a:xfrm>
            <a:off x="1681226" y="2633094"/>
            <a:ext cx="3657600" cy="584775"/>
          </a:xfrm>
          <a:prstGeom prst="rect">
            <a:avLst/>
          </a:prstGeom>
          <a:noFill/>
          <a:ln>
            <a:solidFill>
              <a:schemeClr val="tx1"/>
            </a:solidFill>
            <a:prstDash val="dash"/>
          </a:ln>
        </p:spPr>
        <p:txBody>
          <a:bodyPr wrap="square">
            <a:spAutoFit/>
          </a:bodyPr>
          <a:lstStyle/>
          <a:p>
            <a:r>
              <a:rPr lang="en-US" sz="1600"/>
              <a:t>Diverse regulatory requirements</a:t>
            </a:r>
          </a:p>
          <a:p>
            <a:endParaRPr lang="en-US" sz="1600"/>
          </a:p>
        </p:txBody>
      </p:sp>
      <p:sp>
        <p:nvSpPr>
          <p:cNvPr id="21" name="TextBox 20">
            <a:extLst>
              <a:ext uri="{FF2B5EF4-FFF2-40B4-BE49-F238E27FC236}">
                <a16:creationId xmlns:a16="http://schemas.microsoft.com/office/drawing/2014/main" id="{922F1F84-20FA-85C3-3401-A4A7D20295D4}"/>
              </a:ext>
            </a:extLst>
          </p:cNvPr>
          <p:cNvSpPr txBox="1"/>
          <p:nvPr/>
        </p:nvSpPr>
        <p:spPr>
          <a:xfrm>
            <a:off x="6151626" y="2633095"/>
            <a:ext cx="4681474" cy="584775"/>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Focused on 8 key sectors (Finance, Healthcare, Transport, IT, Energy, Telecom)</a:t>
            </a:r>
          </a:p>
        </p:txBody>
      </p:sp>
      <p:cxnSp>
        <p:nvCxnSpPr>
          <p:cNvPr id="22" name="Straight Connector 21">
            <a:extLst>
              <a:ext uri="{FF2B5EF4-FFF2-40B4-BE49-F238E27FC236}">
                <a16:creationId xmlns:a16="http://schemas.microsoft.com/office/drawing/2014/main" id="{F12C9C77-92E2-CA48-AA89-BA748CE0FEEF}"/>
              </a:ext>
            </a:extLst>
          </p:cNvPr>
          <p:cNvCxnSpPr>
            <a:cxnSpLocks/>
            <a:stCxn id="20" idx="3"/>
            <a:endCxn id="21" idx="1"/>
          </p:cNvCxnSpPr>
          <p:nvPr/>
        </p:nvCxnSpPr>
        <p:spPr>
          <a:xfrm>
            <a:off x="5338826" y="2925482"/>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4F513459-9043-5ECA-C113-DA8683B13DCC}"/>
              </a:ext>
            </a:extLst>
          </p:cNvPr>
          <p:cNvSpPr txBox="1"/>
          <p:nvPr/>
        </p:nvSpPr>
        <p:spPr>
          <a:xfrm>
            <a:off x="1660652" y="3308804"/>
            <a:ext cx="3657600" cy="584775"/>
          </a:xfrm>
          <a:prstGeom prst="rect">
            <a:avLst/>
          </a:prstGeom>
          <a:noFill/>
          <a:ln>
            <a:solidFill>
              <a:schemeClr val="tx1"/>
            </a:solidFill>
            <a:prstDash val="dash"/>
          </a:ln>
        </p:spPr>
        <p:txBody>
          <a:bodyPr wrap="square">
            <a:spAutoFit/>
          </a:bodyPr>
          <a:lstStyle/>
          <a:p>
            <a:r>
              <a:rPr lang="en-US" sz="1600"/>
              <a:t>Multilingual needs (EN/CN)</a:t>
            </a:r>
          </a:p>
          <a:p>
            <a:endParaRPr lang="en-US" sz="1600"/>
          </a:p>
        </p:txBody>
      </p:sp>
      <p:sp>
        <p:nvSpPr>
          <p:cNvPr id="25" name="TextBox 24">
            <a:extLst>
              <a:ext uri="{FF2B5EF4-FFF2-40B4-BE49-F238E27FC236}">
                <a16:creationId xmlns:a16="http://schemas.microsoft.com/office/drawing/2014/main" id="{563258D0-F9C5-91BB-7F37-781574C8F1A5}"/>
              </a:ext>
            </a:extLst>
          </p:cNvPr>
          <p:cNvSpPr txBox="1"/>
          <p:nvPr/>
        </p:nvSpPr>
        <p:spPr>
          <a:xfrm>
            <a:off x="6145070" y="3327723"/>
            <a:ext cx="4681474" cy="584775"/>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English-first launch with architecture ready for future language expansion</a:t>
            </a:r>
          </a:p>
        </p:txBody>
      </p:sp>
      <p:cxnSp>
        <p:nvCxnSpPr>
          <p:cNvPr id="26" name="Straight Connector 25">
            <a:extLst>
              <a:ext uri="{FF2B5EF4-FFF2-40B4-BE49-F238E27FC236}">
                <a16:creationId xmlns:a16="http://schemas.microsoft.com/office/drawing/2014/main" id="{8EF0F259-CD18-C8E2-81BC-F21FB1BC1EB2}"/>
              </a:ext>
            </a:extLst>
          </p:cNvPr>
          <p:cNvCxnSpPr>
            <a:cxnSpLocks/>
          </p:cNvCxnSpPr>
          <p:nvPr/>
        </p:nvCxnSpPr>
        <p:spPr>
          <a:xfrm>
            <a:off x="5325261" y="3649228"/>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F3566198-25AA-3187-FA37-FCF0562476D2}"/>
              </a:ext>
            </a:extLst>
          </p:cNvPr>
          <p:cNvSpPr txBox="1"/>
          <p:nvPr/>
        </p:nvSpPr>
        <p:spPr>
          <a:xfrm>
            <a:off x="1660652" y="4032549"/>
            <a:ext cx="3678174" cy="584775"/>
          </a:xfrm>
          <a:prstGeom prst="rect">
            <a:avLst/>
          </a:prstGeom>
          <a:noFill/>
          <a:ln>
            <a:solidFill>
              <a:schemeClr val="tx1"/>
            </a:solidFill>
            <a:prstDash val="dash"/>
          </a:ln>
        </p:spPr>
        <p:txBody>
          <a:bodyPr wrap="square">
            <a:spAutoFit/>
          </a:bodyPr>
          <a:lstStyle/>
          <a:p>
            <a:r>
              <a:rPr lang="en-US" sz="1600"/>
              <a:t>Backend compatibility issues</a:t>
            </a:r>
          </a:p>
          <a:p>
            <a:endParaRPr lang="en-US" sz="1600"/>
          </a:p>
        </p:txBody>
      </p:sp>
      <p:sp>
        <p:nvSpPr>
          <p:cNvPr id="32" name="TextBox 31">
            <a:extLst>
              <a:ext uri="{FF2B5EF4-FFF2-40B4-BE49-F238E27FC236}">
                <a16:creationId xmlns:a16="http://schemas.microsoft.com/office/drawing/2014/main" id="{10F51245-7090-0D7D-5BE0-7DCB473991FF}"/>
              </a:ext>
            </a:extLst>
          </p:cNvPr>
          <p:cNvSpPr txBox="1"/>
          <p:nvPr/>
        </p:nvSpPr>
        <p:spPr>
          <a:xfrm>
            <a:off x="6165644" y="4051468"/>
            <a:ext cx="4660900" cy="584775"/>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err="1">
                <a:ln>
                  <a:noFill/>
                </a:ln>
                <a:solidFill>
                  <a:srgbClr val="231F20"/>
                </a:solidFill>
                <a:effectLst/>
                <a:uLnTx/>
                <a:uFillTx/>
                <a:cs typeface="Arial" panose="020B0604020202020204" pitchFamily="34" charset="0"/>
              </a:rPr>
              <a:t>CharField</a:t>
            </a: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 + delimited strings for multi-select data handling</a:t>
            </a:r>
          </a:p>
        </p:txBody>
      </p:sp>
      <p:cxnSp>
        <p:nvCxnSpPr>
          <p:cNvPr id="33" name="Straight Connector 32">
            <a:extLst>
              <a:ext uri="{FF2B5EF4-FFF2-40B4-BE49-F238E27FC236}">
                <a16:creationId xmlns:a16="http://schemas.microsoft.com/office/drawing/2014/main" id="{42AD5392-C123-C06D-FD66-C7AA8BC0425C}"/>
              </a:ext>
            </a:extLst>
          </p:cNvPr>
          <p:cNvCxnSpPr>
            <a:cxnSpLocks/>
          </p:cNvCxnSpPr>
          <p:nvPr/>
        </p:nvCxnSpPr>
        <p:spPr>
          <a:xfrm>
            <a:off x="5345835" y="4372973"/>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2FEBBCAA-681F-84CC-512E-4A8CD239BE1F}"/>
              </a:ext>
            </a:extLst>
          </p:cNvPr>
          <p:cNvSpPr txBox="1"/>
          <p:nvPr/>
        </p:nvSpPr>
        <p:spPr>
          <a:xfrm>
            <a:off x="1660652" y="4741407"/>
            <a:ext cx="3657600" cy="584775"/>
          </a:xfrm>
          <a:prstGeom prst="rect">
            <a:avLst/>
          </a:prstGeom>
          <a:noFill/>
          <a:ln>
            <a:solidFill>
              <a:schemeClr val="tx1"/>
            </a:solidFill>
            <a:prstDash val="dash"/>
          </a:ln>
        </p:spPr>
        <p:txBody>
          <a:bodyPr wrap="square">
            <a:spAutoFit/>
          </a:bodyPr>
          <a:lstStyle/>
          <a:p>
            <a:r>
              <a:rPr lang="en-US" sz="1600"/>
              <a:t>LLM safety concerns</a:t>
            </a:r>
          </a:p>
          <a:p>
            <a:endParaRPr lang="en-US" sz="1600"/>
          </a:p>
        </p:txBody>
      </p:sp>
      <p:sp>
        <p:nvSpPr>
          <p:cNvPr id="35" name="TextBox 34">
            <a:extLst>
              <a:ext uri="{FF2B5EF4-FFF2-40B4-BE49-F238E27FC236}">
                <a16:creationId xmlns:a16="http://schemas.microsoft.com/office/drawing/2014/main" id="{3C0BA947-A00B-29EE-54EA-32F750954179}"/>
              </a:ext>
            </a:extLst>
          </p:cNvPr>
          <p:cNvSpPr txBox="1"/>
          <p:nvPr/>
        </p:nvSpPr>
        <p:spPr>
          <a:xfrm>
            <a:off x="6145070" y="4760326"/>
            <a:ext cx="4660900" cy="584775"/>
          </a:xfrm>
          <a:prstGeom prst="rect">
            <a:avLst/>
          </a:prstGeom>
          <a:noFill/>
          <a:ln>
            <a:solidFill>
              <a:schemeClr val="tx1"/>
            </a:solidFill>
            <a:prstDash val="dash"/>
          </a:ln>
        </p:spPr>
        <p:txBody>
          <a:bodyPr wrap="square">
            <a:spAutoFit/>
          </a:bodyPr>
          <a:lstStyle/>
          <a:p>
            <a:r>
              <a:rPr lang="en-US" sz="1600"/>
              <a:t>Implemented </a:t>
            </a:r>
            <a:r>
              <a:rPr lang="en-US" sz="1600" err="1"/>
              <a:t>NeMo</a:t>
            </a:r>
            <a:r>
              <a:rPr lang="en-US" sz="1600"/>
              <a:t> guardrails for content control</a:t>
            </a:r>
          </a:p>
          <a:p>
            <a:endParaRPr lang="en-US" sz="1600"/>
          </a:p>
        </p:txBody>
      </p:sp>
      <p:cxnSp>
        <p:nvCxnSpPr>
          <p:cNvPr id="37" name="Straight Connector 36">
            <a:extLst>
              <a:ext uri="{FF2B5EF4-FFF2-40B4-BE49-F238E27FC236}">
                <a16:creationId xmlns:a16="http://schemas.microsoft.com/office/drawing/2014/main" id="{EFAAEDEC-F9E5-659E-1D32-2FA4F110844D}"/>
              </a:ext>
            </a:extLst>
          </p:cNvPr>
          <p:cNvCxnSpPr>
            <a:cxnSpLocks/>
          </p:cNvCxnSpPr>
          <p:nvPr/>
        </p:nvCxnSpPr>
        <p:spPr>
          <a:xfrm>
            <a:off x="5325261" y="5081831"/>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83279614-70A7-6165-BC7D-BD1FC97555EA}"/>
              </a:ext>
            </a:extLst>
          </p:cNvPr>
          <p:cNvSpPr txBox="1"/>
          <p:nvPr/>
        </p:nvSpPr>
        <p:spPr>
          <a:xfrm>
            <a:off x="1660652" y="5450265"/>
            <a:ext cx="3657600" cy="584775"/>
          </a:xfrm>
          <a:prstGeom prst="rect">
            <a:avLst/>
          </a:prstGeom>
          <a:noFill/>
          <a:ln>
            <a:solidFill>
              <a:schemeClr val="tx1"/>
            </a:solidFill>
            <a:prstDash val="dash"/>
          </a:ln>
        </p:spPr>
        <p:txBody>
          <a:bodyPr wrap="square">
            <a:spAutoFit/>
          </a:bodyPr>
          <a:lstStyle/>
          <a:p>
            <a:r>
              <a:rPr lang="en-US" sz="1600"/>
              <a:t>Lack of local training data</a:t>
            </a:r>
          </a:p>
          <a:p>
            <a:endParaRPr lang="en-US" sz="1600"/>
          </a:p>
        </p:txBody>
      </p:sp>
      <p:sp>
        <p:nvSpPr>
          <p:cNvPr id="39" name="TextBox 38">
            <a:extLst>
              <a:ext uri="{FF2B5EF4-FFF2-40B4-BE49-F238E27FC236}">
                <a16:creationId xmlns:a16="http://schemas.microsoft.com/office/drawing/2014/main" id="{57F7C7D6-150D-82F1-3CAB-811026BD9388}"/>
              </a:ext>
            </a:extLst>
          </p:cNvPr>
          <p:cNvSpPr txBox="1"/>
          <p:nvPr/>
        </p:nvSpPr>
        <p:spPr>
          <a:xfrm>
            <a:off x="6145070" y="5450265"/>
            <a:ext cx="4667456" cy="584775"/>
          </a:xfrm>
          <a:prstGeom prst="rect">
            <a:avLst/>
          </a:prstGeom>
          <a:noFill/>
          <a:ln>
            <a:solidFill>
              <a:schemeClr val="tx1"/>
            </a:solidFill>
            <a:prstDash val="dash"/>
          </a:ln>
        </p:spPr>
        <p:txBody>
          <a:bodyPr wrap="square">
            <a:spAutoFit/>
          </a:bodyPr>
          <a:lstStyle/>
          <a:p>
            <a:r>
              <a:rPr lang="en-US" sz="1600"/>
              <a:t>Used global datasets initially, planning HK-specific data partnerships</a:t>
            </a:r>
          </a:p>
        </p:txBody>
      </p:sp>
      <p:cxnSp>
        <p:nvCxnSpPr>
          <p:cNvPr id="40" name="Straight Connector 39">
            <a:extLst>
              <a:ext uri="{FF2B5EF4-FFF2-40B4-BE49-F238E27FC236}">
                <a16:creationId xmlns:a16="http://schemas.microsoft.com/office/drawing/2014/main" id="{5DF3B3F9-E91A-35F2-F4F9-9B47AA5F2A04}"/>
              </a:ext>
            </a:extLst>
          </p:cNvPr>
          <p:cNvCxnSpPr>
            <a:cxnSpLocks/>
            <a:stCxn id="38" idx="3"/>
            <a:endCxn id="39" idx="1"/>
          </p:cNvCxnSpPr>
          <p:nvPr/>
        </p:nvCxnSpPr>
        <p:spPr>
          <a:xfrm>
            <a:off x="5318252" y="5742653"/>
            <a:ext cx="826818" cy="0"/>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50" name="Graphic 49" descr="Playbook with solid fill">
            <a:extLst>
              <a:ext uri="{FF2B5EF4-FFF2-40B4-BE49-F238E27FC236}">
                <a16:creationId xmlns:a16="http://schemas.microsoft.com/office/drawing/2014/main" id="{AC7509C1-4AFC-71A2-FE82-AE35B07D5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5382" y="1223724"/>
            <a:ext cx="658909" cy="658909"/>
          </a:xfrm>
          <a:prstGeom prst="rect">
            <a:avLst/>
          </a:prstGeom>
        </p:spPr>
      </p:pic>
    </p:spTree>
    <p:extLst>
      <p:ext uri="{BB962C8B-B14F-4D97-AF65-F5344CB8AC3E}">
        <p14:creationId xmlns:p14="http://schemas.microsoft.com/office/powerpoint/2010/main" val="273123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8F88F-E988-69CA-AF25-86F487CA416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6EF005A-395A-7009-073D-166805769189}"/>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990600" indent="-454025" eaLnBrk="0" fontAlgn="base" hangingPunct="0">
              <a:spcBef>
                <a:spcPct val="0"/>
              </a:spcBef>
              <a:spcAft>
                <a:spcPct val="0"/>
              </a:spcAft>
              <a:buFontTx/>
              <a:buChar char="•"/>
            </a:pPr>
            <a:endParaRPr lang="en-US" altLang="zh-CN" sz="2000" b="1">
              <a:solidFill>
                <a:schemeClr val="tx1"/>
              </a:solidFill>
              <a:cs typeface="Times New Roman"/>
            </a:endParaRPr>
          </a:p>
          <a:p>
            <a:pPr marL="990600" lvl="0" indent="-454025" eaLnBrk="0" fontAlgn="base" hangingPunct="0">
              <a:spcBef>
                <a:spcPct val="0"/>
              </a:spcBef>
              <a:spcAft>
                <a:spcPct val="0"/>
              </a:spcAft>
              <a:buFont typeface="Wingdings"/>
              <a:buChar char="§"/>
            </a:pPr>
            <a:endParaRPr lang="en-US" altLang="en-US">
              <a:solidFill>
                <a:schemeClr val="tx1"/>
              </a:solidFill>
              <a:cs typeface="Calibri"/>
            </a:endParaRPr>
          </a:p>
        </p:txBody>
      </p:sp>
      <p:sp>
        <p:nvSpPr>
          <p:cNvPr id="2" name="Title 1">
            <a:extLst>
              <a:ext uri="{FF2B5EF4-FFF2-40B4-BE49-F238E27FC236}">
                <a16:creationId xmlns:a16="http://schemas.microsoft.com/office/drawing/2014/main" id="{7AE20C30-3034-213A-C6B5-F5F92162A5C3}"/>
              </a:ext>
            </a:extLst>
          </p:cNvPr>
          <p:cNvSpPr>
            <a:spLocks noGrp="1"/>
          </p:cNvSpPr>
          <p:nvPr>
            <p:ph type="title"/>
          </p:nvPr>
        </p:nvSpPr>
        <p:spPr>
          <a:xfrm>
            <a:off x="600821" y="124405"/>
            <a:ext cx="11299079" cy="611614"/>
          </a:xfrm>
        </p:spPr>
        <p:txBody>
          <a:bodyPr/>
          <a:lstStyle/>
          <a:p>
            <a:pPr algn="ctr"/>
            <a:r>
              <a:rPr lang="en-US" sz="2000">
                <a:latin typeface="+mn-lt"/>
              </a:rPr>
              <a:t>Conclusion – Future Directions</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AFDF3DC4-896D-7D62-83EE-49EBD65E7B65}"/>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F157E7-0428-9B66-BF7A-CEF084F3E2C7}"/>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AutoShape 2" descr="Platform SVG Vector Icon">
            <a:extLst>
              <a:ext uri="{FF2B5EF4-FFF2-40B4-BE49-F238E27FC236}">
                <a16:creationId xmlns:a16="http://schemas.microsoft.com/office/drawing/2014/main" id="{2F9A90D1-F35F-3F69-3791-0412B4EE88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 name="Slide Number Placeholder 1">
            <a:extLst>
              <a:ext uri="{FF2B5EF4-FFF2-40B4-BE49-F238E27FC236}">
                <a16:creationId xmlns:a16="http://schemas.microsoft.com/office/drawing/2014/main" id="{A03B38F4-9151-9035-B2B8-CEB1C74219A1}"/>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33</a:t>
            </a:fld>
            <a:endParaRPr lang="en-US"/>
          </a:p>
        </p:txBody>
      </p:sp>
      <p:graphicFrame>
        <p:nvGraphicFramePr>
          <p:cNvPr id="5" name="Diagram 4">
            <a:extLst>
              <a:ext uri="{FF2B5EF4-FFF2-40B4-BE49-F238E27FC236}">
                <a16:creationId xmlns:a16="http://schemas.microsoft.com/office/drawing/2014/main" id="{600469BA-E46E-1352-D4D1-53754D148371}"/>
              </a:ext>
            </a:extLst>
          </p:cNvPr>
          <p:cNvGraphicFramePr/>
          <p:nvPr>
            <p:extLst>
              <p:ext uri="{D42A27DB-BD31-4B8C-83A1-F6EECF244321}">
                <p14:modId xmlns:p14="http://schemas.microsoft.com/office/powerpoint/2010/main" val="1371597071"/>
              </p:ext>
            </p:extLst>
          </p:nvPr>
        </p:nvGraphicFramePr>
        <p:xfrm>
          <a:off x="1943100" y="1203611"/>
          <a:ext cx="8001000" cy="5174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234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BE7CC6-ED48-5822-D0B0-AAD78A1FF277}"/>
              </a:ext>
            </a:extLst>
          </p:cNvPr>
          <p:cNvSpPr/>
          <p:nvPr/>
        </p:nvSpPr>
        <p:spPr>
          <a:xfrm>
            <a:off x="320123" y="2510210"/>
            <a:ext cx="5775877" cy="184233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
            <a:extLst>
              <a:ext uri="{FF2B5EF4-FFF2-40B4-BE49-F238E27FC236}">
                <a16:creationId xmlns:a16="http://schemas.microsoft.com/office/drawing/2014/main" id="{18255AF8-8C2A-3059-94B8-A58A4DD2A7AC}"/>
              </a:ext>
            </a:extLst>
          </p:cNvPr>
          <p:cNvSpPr txBox="1">
            <a:spLocks/>
          </p:cNvSpPr>
          <p:nvPr/>
        </p:nvSpPr>
        <p:spPr>
          <a:xfrm>
            <a:off x="1867681" y="2256728"/>
            <a:ext cx="5378216" cy="2344543"/>
          </a:xfrm>
          <a:prstGeom prst="rect">
            <a:avLst/>
          </a:prstGeom>
          <a:noFill/>
        </p:spPr>
        <p:txBody>
          <a:bodyPr vert="horz" lIns="91440" tIns="45720" rIns="91440" bIns="45720" rtlCol="0" anchor="ctr">
            <a:normAutofit/>
          </a:bodyPr>
          <a:lstStyle>
            <a:defPPr>
              <a:defRPr lang="en-US"/>
            </a:defPPr>
            <a:lvl1pPr marL="0" algn="l"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500"/>
              </a:spcAft>
            </a:pPr>
            <a:r>
              <a:rPr lang="en-US" sz="4000" b="1">
                <a:solidFill>
                  <a:srgbClr val="0B5395"/>
                </a:solidFill>
                <a:latin typeface="Calibri" panose="020F0502020204030204" pitchFamily="34" charset="0"/>
                <a:ea typeface="Calibri" panose="020F0502020204030204" pitchFamily="34" charset="0"/>
                <a:cs typeface="Calibri" panose="020F0502020204030204" pitchFamily="34" charset="0"/>
              </a:rPr>
              <a:t>Thank you!</a:t>
            </a:r>
          </a:p>
        </p:txBody>
      </p:sp>
      <p:sp>
        <p:nvSpPr>
          <p:cNvPr id="2" name="Slide Number Placeholder 1">
            <a:extLst>
              <a:ext uri="{FF2B5EF4-FFF2-40B4-BE49-F238E27FC236}">
                <a16:creationId xmlns:a16="http://schemas.microsoft.com/office/drawing/2014/main" id="{47D12B87-CC2E-6C98-872B-D279A23FADB4}"/>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34</a:t>
            </a:fld>
            <a:endParaRPr lang="en-US"/>
          </a:p>
        </p:txBody>
      </p:sp>
    </p:spTree>
    <p:extLst>
      <p:ext uri="{BB962C8B-B14F-4D97-AF65-F5344CB8AC3E}">
        <p14:creationId xmlns:p14="http://schemas.microsoft.com/office/powerpoint/2010/main" val="220725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9C1A47-BC96-EACA-B90C-592A6A5F69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143D37-F1FB-46B0-1489-262C4F73C58C}"/>
              </a:ext>
            </a:extLst>
          </p:cNvPr>
          <p:cNvSpPr/>
          <p:nvPr/>
        </p:nvSpPr>
        <p:spPr>
          <a:xfrm>
            <a:off x="320123" y="2510210"/>
            <a:ext cx="5775877" cy="184233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
            <a:extLst>
              <a:ext uri="{FF2B5EF4-FFF2-40B4-BE49-F238E27FC236}">
                <a16:creationId xmlns:a16="http://schemas.microsoft.com/office/drawing/2014/main" id="{3264F7A6-3853-35D8-CD8B-99CA6532CEBC}"/>
              </a:ext>
            </a:extLst>
          </p:cNvPr>
          <p:cNvSpPr txBox="1">
            <a:spLocks/>
          </p:cNvSpPr>
          <p:nvPr/>
        </p:nvSpPr>
        <p:spPr>
          <a:xfrm>
            <a:off x="1867681" y="2256728"/>
            <a:ext cx="5378216" cy="2344543"/>
          </a:xfrm>
          <a:prstGeom prst="rect">
            <a:avLst/>
          </a:prstGeom>
          <a:noFill/>
        </p:spPr>
        <p:txBody>
          <a:bodyPr vert="horz" lIns="91440" tIns="45720" rIns="91440" bIns="45720" rtlCol="0" anchor="ctr">
            <a:normAutofit/>
          </a:bodyPr>
          <a:lstStyle>
            <a:defPPr>
              <a:defRPr lang="en-US"/>
            </a:defPPr>
            <a:lvl1pPr marL="0" algn="l" defTabSz="914400" rtl="0" eaLnBrk="1" latinLnBrk="0" hangingPunct="1">
              <a:defRPr sz="16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500"/>
              </a:spcAft>
            </a:pPr>
            <a:r>
              <a:rPr lang="en-US" sz="4000" b="1">
                <a:solidFill>
                  <a:srgbClr val="0B5395"/>
                </a:solidFill>
                <a:latin typeface="Calibri" panose="020F0502020204030204" pitchFamily="34" charset="0"/>
                <a:ea typeface="Calibri" panose="020F0502020204030204" pitchFamily="34" charset="0"/>
                <a:cs typeface="Calibri" panose="020F0502020204030204" pitchFamily="34" charset="0"/>
              </a:rPr>
              <a:t>Appendix</a:t>
            </a:r>
          </a:p>
        </p:txBody>
      </p:sp>
      <p:sp>
        <p:nvSpPr>
          <p:cNvPr id="2" name="Slide Number Placeholder 1">
            <a:extLst>
              <a:ext uri="{FF2B5EF4-FFF2-40B4-BE49-F238E27FC236}">
                <a16:creationId xmlns:a16="http://schemas.microsoft.com/office/drawing/2014/main" id="{7C6A6630-EFD6-9D74-0F91-CD7AF3D5C95C}"/>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35</a:t>
            </a:fld>
            <a:endParaRPr lang="en-US"/>
          </a:p>
        </p:txBody>
      </p:sp>
    </p:spTree>
    <p:extLst>
      <p:ext uri="{BB962C8B-B14F-4D97-AF65-F5344CB8AC3E}">
        <p14:creationId xmlns:p14="http://schemas.microsoft.com/office/powerpoint/2010/main" val="2892101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F10A9-38E7-B3E8-F6B8-0F0D6733D48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E8E158-56D3-9572-5E9B-A5C91D610247}"/>
              </a:ext>
            </a:extLst>
          </p:cNvPr>
          <p:cNvSpPr>
            <a:spLocks noGrp="1"/>
          </p:cNvSpPr>
          <p:nvPr>
            <p:ph type="title"/>
          </p:nvPr>
        </p:nvSpPr>
        <p:spPr>
          <a:xfrm>
            <a:off x="2713096" y="70278"/>
            <a:ext cx="6765809" cy="528639"/>
          </a:xfrm>
          <a:noFill/>
        </p:spPr>
        <p:txBody>
          <a:bodyPr/>
          <a:lstStyle/>
          <a:p>
            <a:r>
              <a:rPr lang="en-GB" sz="2200">
                <a:solidFill>
                  <a:schemeClr val="accent2"/>
                </a:solidFill>
                <a:latin typeface="+mn-lt"/>
                <a:ea typeface="Calibri" panose="020F0502020204030204" pitchFamily="34" charset="0"/>
                <a:cs typeface="Times New Roman" panose="02020603050405020304" pitchFamily="18" charset="0"/>
              </a:rPr>
              <a:t>Background Research</a:t>
            </a:r>
          </a:p>
        </p:txBody>
      </p:sp>
      <p:sp>
        <p:nvSpPr>
          <p:cNvPr id="8" name="Rectangle 7">
            <a:extLst>
              <a:ext uri="{FF2B5EF4-FFF2-40B4-BE49-F238E27FC236}">
                <a16:creationId xmlns:a16="http://schemas.microsoft.com/office/drawing/2014/main" id="{B9F1E278-C0B2-DBD2-2E7B-D90D55301C9C}"/>
              </a:ext>
            </a:extLst>
          </p:cNvPr>
          <p:cNvSpPr/>
          <p:nvPr/>
        </p:nvSpPr>
        <p:spPr>
          <a:xfrm>
            <a:off x="521277" y="986484"/>
            <a:ext cx="11149446" cy="5823660"/>
          </a:xfrm>
          <a:prstGeom prst="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2" name="Slide Number Placeholder 1">
            <a:extLst>
              <a:ext uri="{FF2B5EF4-FFF2-40B4-BE49-F238E27FC236}">
                <a16:creationId xmlns:a16="http://schemas.microsoft.com/office/drawing/2014/main" id="{7D1792D1-5309-34F4-E6D9-42A7CAC5B1AD}"/>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36</a:t>
            </a:fld>
            <a:endParaRPr lang="en-US" sz="1600"/>
          </a:p>
        </p:txBody>
      </p:sp>
      <p:sp>
        <p:nvSpPr>
          <p:cNvPr id="18" name="TextBox 17">
            <a:extLst>
              <a:ext uri="{FF2B5EF4-FFF2-40B4-BE49-F238E27FC236}">
                <a16:creationId xmlns:a16="http://schemas.microsoft.com/office/drawing/2014/main" id="{93B5C05E-5052-EAAE-6632-FBEC9D0A91FC}"/>
              </a:ext>
            </a:extLst>
          </p:cNvPr>
          <p:cNvSpPr txBox="1"/>
          <p:nvPr/>
        </p:nvSpPr>
        <p:spPr>
          <a:xfrm>
            <a:off x="819201" y="1198867"/>
            <a:ext cx="10553597" cy="5345053"/>
          </a:xfrm>
          <a:prstGeom prst="rect">
            <a:avLst/>
          </a:prstGeom>
          <a:noFill/>
        </p:spPr>
        <p:txBody>
          <a:bodyPr wrap="square" lIns="91440" tIns="45720" rIns="91440" bIns="45720" anchor="t">
            <a:spAutoFit/>
          </a:bodyPr>
          <a:lstStyle/>
          <a:p>
            <a:pPr>
              <a:spcAft>
                <a:spcPts val="800"/>
              </a:spcAft>
            </a:pPr>
            <a:r>
              <a:rPr lang="en-GB" sz="1600" b="1">
                <a:cs typeface="Times New Roman"/>
              </a:rPr>
              <a:t>Compliance and Reporting Review</a:t>
            </a:r>
          </a:p>
          <a:p>
            <a:pPr marL="285750" indent="-285750">
              <a:spcAft>
                <a:spcPts val="800"/>
              </a:spcAft>
              <a:buFont typeface="Wingdings" panose="05000000000000000000" pitchFamily="2" charset="2"/>
              <a:buChar char="v"/>
            </a:pPr>
            <a:r>
              <a:rPr lang="en-GB" sz="1600" b="1" kern="100">
                <a:solidFill>
                  <a:srgbClr val="0070C0"/>
                </a:solidFill>
                <a:ea typeface="DengXian"/>
                <a:cs typeface="Times New Roman"/>
              </a:rPr>
              <a:t>Surveyed</a:t>
            </a:r>
            <a:r>
              <a:rPr lang="en-GB" sz="1600" b="1" kern="100">
                <a:solidFill>
                  <a:srgbClr val="0070C0"/>
                </a:solidFill>
                <a:effectLst/>
                <a:ea typeface="DengXian"/>
                <a:cs typeface="Times New Roman"/>
              </a:rPr>
              <a:t> over </a:t>
            </a:r>
            <a:r>
              <a:rPr lang="en-GB" sz="1600" b="1" kern="100">
                <a:solidFill>
                  <a:srgbClr val="0070C0"/>
                </a:solidFill>
                <a:ea typeface="DengXian"/>
                <a:cs typeface="Times New Roman"/>
              </a:rPr>
              <a:t>40</a:t>
            </a:r>
            <a:r>
              <a:rPr lang="en-GB" sz="1600" b="1" kern="100">
                <a:solidFill>
                  <a:srgbClr val="0070C0"/>
                </a:solidFill>
                <a:effectLst/>
                <a:ea typeface="DengXian"/>
                <a:cs typeface="Times New Roman"/>
              </a:rPr>
              <a:t> </a:t>
            </a:r>
            <a:r>
              <a:rPr lang="en-GB" sz="1600" b="1" kern="100">
                <a:solidFill>
                  <a:srgbClr val="0070C0"/>
                </a:solidFill>
                <a:ea typeface="DengXian"/>
                <a:cs typeface="Times New Roman"/>
              </a:rPr>
              <a:t>references </a:t>
            </a:r>
            <a:r>
              <a:rPr lang="en-GB" sz="1600" kern="100">
                <a:ea typeface="DengXian"/>
                <a:cs typeface="Times New Roman"/>
              </a:rPr>
              <a:t>including cybersecurity</a:t>
            </a:r>
            <a:r>
              <a:rPr lang="en-GB" sz="1600" kern="100">
                <a:effectLst/>
                <a:ea typeface="DengXian"/>
                <a:cs typeface="Times New Roman"/>
              </a:rPr>
              <a:t> regul</a:t>
            </a:r>
            <a:r>
              <a:rPr lang="en-GB" sz="1600" kern="100">
                <a:solidFill>
                  <a:srgbClr val="000000"/>
                </a:solidFill>
                <a:effectLst/>
                <a:ea typeface="DengXian"/>
                <a:cs typeface="Times New Roman"/>
              </a:rPr>
              <a:t>ations and guidelines in Hong Kong,</a:t>
            </a:r>
            <a:r>
              <a:rPr lang="en-GB" sz="1600" kern="100">
                <a:solidFill>
                  <a:srgbClr val="000000"/>
                </a:solidFill>
                <a:ea typeface="DengXian"/>
                <a:cs typeface="Times New Roman"/>
              </a:rPr>
              <a:t> as</a:t>
            </a:r>
            <a:r>
              <a:rPr lang="en-GB" sz="1600" kern="100">
                <a:solidFill>
                  <a:srgbClr val="000000"/>
                </a:solidFill>
                <a:effectLst/>
                <a:ea typeface="DengXian"/>
                <a:cs typeface="Times New Roman"/>
              </a:rPr>
              <a:t> </a:t>
            </a:r>
            <a:r>
              <a:rPr lang="en-GB" sz="1600" kern="100">
                <a:solidFill>
                  <a:srgbClr val="000000"/>
                </a:solidFill>
                <a:ea typeface="DengXian"/>
                <a:cs typeface="Times New Roman"/>
              </a:rPr>
              <a:t>well as </a:t>
            </a:r>
            <a:r>
              <a:rPr lang="en-GB" sz="1600" kern="100">
                <a:solidFill>
                  <a:srgbClr val="000000"/>
                </a:solidFill>
                <a:effectLst/>
                <a:ea typeface="DengXian"/>
                <a:cs typeface="Times New Roman"/>
              </a:rPr>
              <a:t>international industry standards.</a:t>
            </a:r>
            <a:endParaRPr lang="en-GB" sz="1600">
              <a:effectLst/>
              <a:ea typeface="DengXian" panose="02010600030101010101" pitchFamily="2" charset="-122"/>
              <a:cs typeface="Times New Roman"/>
            </a:endParaRPr>
          </a:p>
          <a:p>
            <a:pPr marL="285750" indent="-285750">
              <a:spcAft>
                <a:spcPts val="800"/>
              </a:spcAft>
              <a:buFont typeface="Wingdings" panose="05000000000000000000" pitchFamily="2" charset="2"/>
              <a:buChar char="v"/>
            </a:pPr>
            <a:r>
              <a:rPr lang="en-GB" sz="1600" b="1">
                <a:solidFill>
                  <a:srgbClr val="0070C0"/>
                </a:solidFill>
                <a:cs typeface="Times New Roman"/>
              </a:rPr>
              <a:t>Highlighted 8 critical industries </a:t>
            </a:r>
            <a:r>
              <a:rPr lang="en-GB" sz="1600">
                <a:cs typeface="Times New Roman"/>
              </a:rPr>
              <a:t>including </a:t>
            </a:r>
            <a:r>
              <a:rPr lang="en-US" sz="1600" kern="100">
                <a:solidFill>
                  <a:srgbClr val="000000"/>
                </a:solidFill>
                <a:effectLst/>
                <a:ea typeface="DengXian"/>
                <a:cs typeface="Times New Roman"/>
              </a:rPr>
              <a:t>Energy, Information Technology, Banking and Financial Services, Air Transport, Land Transport, Maritime Transport, Healthcare Services, and Telecommunications and Broadcasting Services.</a:t>
            </a:r>
          </a:p>
          <a:p>
            <a:pPr marL="285750" indent="-285750">
              <a:spcAft>
                <a:spcPts val="800"/>
              </a:spcAft>
              <a:buFont typeface="Wingdings" panose="05000000000000000000" pitchFamily="2" charset="2"/>
              <a:buChar char="v"/>
            </a:pPr>
            <a:r>
              <a:rPr lang="en-GB" sz="1600">
                <a:cs typeface="Times New Roman"/>
              </a:rPr>
              <a:t>Reviewed compliance and reporting requirements across industries, </a:t>
            </a:r>
            <a:r>
              <a:rPr lang="en-GB" sz="1600" b="1">
                <a:solidFill>
                  <a:srgbClr val="0070C0"/>
                </a:solidFill>
                <a:cs typeface="Times New Roman"/>
              </a:rPr>
              <a:t>identifying gaps </a:t>
            </a:r>
            <a:r>
              <a:rPr lang="en-GB" sz="1600">
                <a:cs typeface="Times New Roman"/>
              </a:rPr>
              <a:t>in the current processes, including those below.</a:t>
            </a:r>
          </a:p>
          <a:p>
            <a:pPr marL="742950" lvl="1" indent="-285750">
              <a:spcAft>
                <a:spcPts val="800"/>
              </a:spcAft>
              <a:buFont typeface="Wingdings" panose="05000000000000000000" pitchFamily="2" charset="2"/>
              <a:buChar char="v"/>
            </a:pPr>
            <a:r>
              <a:rPr lang="en-GB" sz="1600">
                <a:cs typeface="Times New Roman"/>
              </a:rPr>
              <a:t>Reporting: Lack of clarity on </a:t>
            </a:r>
            <a:r>
              <a:rPr lang="en-US" sz="1600">
                <a:cs typeface="Times New Roman"/>
              </a:rPr>
              <a:t>how</a:t>
            </a:r>
            <a:r>
              <a:rPr lang="zh-CN" altLang="en-US" sz="1600">
                <a:ea typeface="黑体"/>
                <a:cs typeface="Times New Roman"/>
              </a:rPr>
              <a:t> </a:t>
            </a:r>
            <a:r>
              <a:rPr lang="en-US" altLang="zh-CN" sz="1600">
                <a:ea typeface="黑体"/>
                <a:cs typeface="Times New Roman"/>
              </a:rPr>
              <a:t>to</a:t>
            </a:r>
            <a:r>
              <a:rPr lang="zh-CN" altLang="en-US" sz="1600">
                <a:ea typeface="黑体"/>
                <a:cs typeface="Times New Roman"/>
              </a:rPr>
              <a:t> </a:t>
            </a:r>
            <a:r>
              <a:rPr lang="en-US" altLang="zh-CN" sz="1600">
                <a:ea typeface="黑体"/>
                <a:cs typeface="Times New Roman"/>
              </a:rPr>
              <a:t>define “material”, “serious” or “significant” which </a:t>
            </a:r>
            <a:r>
              <a:rPr lang="en-GB" altLang="zh-CN" sz="1600">
                <a:ea typeface="黑体"/>
                <a:cs typeface="Times New Roman"/>
              </a:rPr>
              <a:t>might have led</a:t>
            </a:r>
            <a:r>
              <a:rPr lang="en-GB" sz="1600">
                <a:cs typeface="Times New Roman"/>
              </a:rPr>
              <a:t> to underreporting.</a:t>
            </a:r>
          </a:p>
          <a:p>
            <a:pPr marL="742950" lvl="1" indent="-285750">
              <a:spcAft>
                <a:spcPts val="800"/>
              </a:spcAft>
              <a:buFont typeface="Wingdings" panose="05000000000000000000" pitchFamily="2" charset="2"/>
              <a:buChar char="v"/>
            </a:pPr>
            <a:r>
              <a:rPr lang="en-GB" sz="1600">
                <a:cs typeface="Times New Roman"/>
              </a:rPr>
              <a:t>Compliance: Misinterpretation of incidents and authority of different regulators hinders effective regulatory compliance.</a:t>
            </a:r>
          </a:p>
          <a:p>
            <a:pPr marL="742950" lvl="1" indent="-285750">
              <a:spcAft>
                <a:spcPts val="800"/>
              </a:spcAft>
              <a:buFont typeface="Wingdings" panose="05000000000000000000" pitchFamily="2" charset="2"/>
              <a:buChar char="v"/>
            </a:pPr>
            <a:r>
              <a:rPr lang="en-GB" sz="1600">
                <a:cs typeface="Times New Roman"/>
              </a:rPr>
              <a:t>Fragmentation: The absence of a centralized platform for incident reporting and compliance guidance results in opacity and inefficiencies</a:t>
            </a:r>
          </a:p>
          <a:p>
            <a:pPr marL="285750" indent="-285750">
              <a:spcAft>
                <a:spcPts val="800"/>
              </a:spcAft>
              <a:buFont typeface="Wingdings" panose="05000000000000000000" pitchFamily="2" charset="2"/>
              <a:buChar char="v"/>
            </a:pPr>
            <a:r>
              <a:rPr lang="en-GB" sz="1600">
                <a:cs typeface="Times New Roman"/>
              </a:rPr>
              <a:t>Our insights into the cybersecurity compliance and reporting landscape </a:t>
            </a:r>
            <a:r>
              <a:rPr lang="en-GB" sz="1600" b="1">
                <a:solidFill>
                  <a:srgbClr val="0070C0"/>
                </a:solidFill>
                <a:cs typeface="Times New Roman"/>
              </a:rPr>
              <a:t>justify the importance </a:t>
            </a:r>
            <a:r>
              <a:rPr lang="en-GB" sz="1600">
                <a:cs typeface="Times New Roman"/>
              </a:rPr>
              <a:t>of developing the Cybersecurity Compliance and Reporting Platform.</a:t>
            </a:r>
          </a:p>
          <a:p>
            <a:pPr marL="285750" indent="-285750">
              <a:spcAft>
                <a:spcPts val="800"/>
              </a:spcAft>
              <a:buFont typeface="Wingdings" panose="05000000000000000000" pitchFamily="2" charset="2"/>
              <a:buChar char="v"/>
            </a:pPr>
            <a:r>
              <a:rPr lang="en-GB" sz="1600">
                <a:cs typeface="Times New Roman"/>
              </a:rPr>
              <a:t>Formulated classification models </a:t>
            </a:r>
            <a:r>
              <a:rPr lang="en-GB" sz="1600">
                <a:ea typeface="DengXian"/>
                <a:cs typeface="Times New Roman"/>
              </a:rPr>
              <a:t>to </a:t>
            </a:r>
            <a:r>
              <a:rPr lang="en-GB" sz="1600">
                <a:effectLst/>
                <a:ea typeface="DengXian"/>
              </a:rPr>
              <a:t>assist users in evaluating the incidents and to decide whether an incident is of a “material”, “serious” or “significant” nature</a:t>
            </a:r>
            <a:r>
              <a:rPr lang="en-HK" sz="1600">
                <a:effectLst/>
              </a:rPr>
              <a:t> </a:t>
            </a:r>
            <a:r>
              <a:rPr lang="en-GB" sz="1600">
                <a:effectLst/>
              </a:rPr>
              <a:t>in a standardised way</a:t>
            </a:r>
            <a:r>
              <a:rPr lang="en-HK" sz="1600">
                <a:effectLst/>
              </a:rPr>
              <a:t> </a:t>
            </a:r>
            <a:r>
              <a:rPr lang="en-GB" sz="1600">
                <a:effectLst/>
              </a:rPr>
              <a:t>with </a:t>
            </a:r>
            <a:r>
              <a:rPr lang="en-GB" sz="1600" kern="0">
                <a:solidFill>
                  <a:srgbClr val="000000"/>
                </a:solidFill>
                <a:effectLst/>
                <a:ea typeface="DengXian" panose="02010600030101010101"/>
              </a:rPr>
              <a:t>Reporting Path Recommendation Model to identify the governing parties to be notified.</a:t>
            </a:r>
            <a:endParaRPr lang="en-HK" sz="1600" kern="100">
              <a:solidFill>
                <a:srgbClr val="000000"/>
              </a:solidFill>
              <a:effectLst/>
              <a:ea typeface="Times New Roman" panose="02020603050405020304"/>
            </a:endParaRPr>
          </a:p>
        </p:txBody>
      </p:sp>
      <p:sp>
        <p:nvSpPr>
          <p:cNvPr id="4" name="Rectangle 3">
            <a:extLst>
              <a:ext uri="{FF2B5EF4-FFF2-40B4-BE49-F238E27FC236}">
                <a16:creationId xmlns:a16="http://schemas.microsoft.com/office/drawing/2014/main" id="{D4F900BD-AE14-2748-BAE7-2BA13470AD40}"/>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3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614EA7-3F73-F4B7-6824-068D8A49051F}"/>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18EA406B-4421-06BA-5C6B-9B0F0AB1B990}"/>
              </a:ext>
            </a:extLst>
          </p:cNvPr>
          <p:cNvSpPr txBox="1"/>
          <p:nvPr/>
        </p:nvSpPr>
        <p:spPr>
          <a:xfrm>
            <a:off x="760210" y="894861"/>
            <a:ext cx="10553597" cy="748923"/>
          </a:xfrm>
          <a:prstGeom prst="rect">
            <a:avLst/>
          </a:prstGeom>
          <a:noFill/>
        </p:spPr>
        <p:txBody>
          <a:bodyPr wrap="square" lIns="91440" tIns="45720" rIns="91440" bIns="45720" anchor="t">
            <a:spAutoFit/>
          </a:bodyPr>
          <a:lstStyle/>
          <a:p>
            <a:pPr>
              <a:spcAft>
                <a:spcPts val="800"/>
              </a:spcAft>
            </a:pPr>
            <a:r>
              <a:rPr lang="en-GB" b="1">
                <a:cs typeface="Times New Roman"/>
              </a:rPr>
              <a:t>Development Tool Survey and Selection</a:t>
            </a:r>
          </a:p>
          <a:p>
            <a:pPr marL="285750" indent="-285750">
              <a:spcAft>
                <a:spcPts val="800"/>
              </a:spcAft>
              <a:buFont typeface="Wingdings" panose="05000000000000000000" pitchFamily="2" charset="2"/>
              <a:buChar char="v"/>
            </a:pPr>
            <a:r>
              <a:rPr lang="en-GB">
                <a:cs typeface="Times New Roman"/>
              </a:rPr>
              <a:t>We surveyed different development tools and selected the </a:t>
            </a:r>
            <a:r>
              <a:rPr lang="en-GB" b="1">
                <a:solidFill>
                  <a:srgbClr val="0070C0"/>
                </a:solidFill>
                <a:cs typeface="Times New Roman"/>
              </a:rPr>
              <a:t>most effective option to optimize performance</a:t>
            </a:r>
            <a:r>
              <a:rPr lang="en-GB">
                <a:cs typeface="Times New Roman"/>
              </a:rPr>
              <a:t>.</a:t>
            </a:r>
          </a:p>
        </p:txBody>
      </p:sp>
      <p:sp>
        <p:nvSpPr>
          <p:cNvPr id="13" name="TextBox 12">
            <a:extLst>
              <a:ext uri="{FF2B5EF4-FFF2-40B4-BE49-F238E27FC236}">
                <a16:creationId xmlns:a16="http://schemas.microsoft.com/office/drawing/2014/main" id="{366866AA-326A-14D4-4B7F-B627DF15F8CE}"/>
              </a:ext>
            </a:extLst>
          </p:cNvPr>
          <p:cNvSpPr txBox="1"/>
          <p:nvPr/>
        </p:nvSpPr>
        <p:spPr>
          <a:xfrm>
            <a:off x="521277" y="1679743"/>
            <a:ext cx="5146098" cy="4933999"/>
          </a:xfrm>
          <a:prstGeom prst="rect">
            <a:avLst/>
          </a:prstGeom>
          <a:noFill/>
          <a:ln w="12700">
            <a:solidFill>
              <a:schemeClr val="tx1"/>
            </a:solidFill>
            <a:prstDash val="dash"/>
          </a:ln>
        </p:spPr>
        <p:txBody>
          <a:bodyPr wrap="square">
            <a:noAutofit/>
          </a:bodyPr>
          <a:lstStyle/>
          <a:p>
            <a:pPr marL="285750" indent="-285750">
              <a:spcAft>
                <a:spcPts val="800"/>
              </a:spcAft>
              <a:buFont typeface="Wingdings" panose="05000000000000000000" pitchFamily="2" charset="2"/>
              <a:buChar char="v"/>
            </a:pPr>
            <a:r>
              <a:rPr lang="en-US" b="1">
                <a:solidFill>
                  <a:srgbClr val="0070C0"/>
                </a:solidFill>
                <a:ea typeface="Yu Gothic" panose="020B0400000000000000" pitchFamily="34" charset="-128"/>
                <a:cs typeface="Times New Roman"/>
              </a:rPr>
              <a:t>Frontend</a:t>
            </a:r>
          </a:p>
          <a:p>
            <a:pPr marL="285750" indent="-285750">
              <a:spcAft>
                <a:spcPts val="800"/>
              </a:spcAft>
              <a:buFont typeface="Wingdings" panose="05000000000000000000" pitchFamily="2" charset="2"/>
              <a:buChar char="§"/>
            </a:pPr>
            <a:r>
              <a:rPr lang="en-GB">
                <a:cs typeface="Times New Roman"/>
              </a:rPr>
              <a:t>Runtime Environment: Node.js enables fast, responsive web application development. </a:t>
            </a:r>
          </a:p>
          <a:p>
            <a:pPr marL="285750" indent="-285750">
              <a:spcAft>
                <a:spcPts val="800"/>
              </a:spcAft>
              <a:buFont typeface="Wingdings" panose="05000000000000000000" pitchFamily="2" charset="2"/>
              <a:buChar char="v"/>
            </a:pPr>
            <a:endParaRPr lang="en-GB">
              <a:cs typeface="Times New Roman"/>
            </a:endParaRPr>
          </a:p>
          <a:p>
            <a:pPr marL="285750" indent="-285750">
              <a:spcAft>
                <a:spcPts val="800"/>
              </a:spcAft>
              <a:buFont typeface="Wingdings" panose="05000000000000000000" pitchFamily="2" charset="2"/>
              <a:buChar char="v"/>
            </a:pPr>
            <a:endParaRPr lang="en-GB">
              <a:cs typeface="Times New Roman"/>
            </a:endParaRPr>
          </a:p>
          <a:p>
            <a:pPr marL="285750" indent="-285750">
              <a:spcAft>
                <a:spcPts val="800"/>
              </a:spcAft>
              <a:buFont typeface="Wingdings" panose="05000000000000000000" pitchFamily="2" charset="2"/>
              <a:buChar char="§"/>
            </a:pPr>
            <a:r>
              <a:rPr lang="en-GB">
                <a:cs typeface="Times New Roman"/>
              </a:rPr>
              <a:t>Dependency Manager: NPM (Node Package Manager) simplifies dependency management. </a:t>
            </a:r>
          </a:p>
          <a:p>
            <a:pPr marL="285750" indent="-285750">
              <a:spcAft>
                <a:spcPts val="800"/>
              </a:spcAft>
              <a:buFont typeface="Wingdings" panose="05000000000000000000" pitchFamily="2" charset="2"/>
              <a:buChar char="v"/>
            </a:pPr>
            <a:endParaRPr lang="en-GB">
              <a:cs typeface="Times New Roman"/>
            </a:endParaRPr>
          </a:p>
          <a:p>
            <a:pPr marL="285750" indent="-285750">
              <a:spcAft>
                <a:spcPts val="800"/>
              </a:spcAft>
              <a:buFont typeface="Wingdings" panose="05000000000000000000" pitchFamily="2" charset="2"/>
              <a:buChar char="v"/>
            </a:pPr>
            <a:endParaRPr lang="en-GB">
              <a:cs typeface="Times New Roman"/>
            </a:endParaRPr>
          </a:p>
          <a:p>
            <a:pPr marL="285750" indent="-285750">
              <a:spcAft>
                <a:spcPts val="800"/>
              </a:spcAft>
              <a:buFont typeface="Wingdings" panose="05000000000000000000" pitchFamily="2" charset="2"/>
              <a:buChar char="§"/>
            </a:pPr>
            <a:r>
              <a:rPr lang="en-GB">
                <a:cs typeface="Times New Roman"/>
              </a:rPr>
              <a:t>Framework: React.js allows building of user interfaces with a modular architecture that facilitates complex application management.</a:t>
            </a:r>
          </a:p>
        </p:txBody>
      </p:sp>
      <p:sp>
        <p:nvSpPr>
          <p:cNvPr id="5" name="Title 4">
            <a:extLst>
              <a:ext uri="{FF2B5EF4-FFF2-40B4-BE49-F238E27FC236}">
                <a16:creationId xmlns:a16="http://schemas.microsoft.com/office/drawing/2014/main" id="{54532FBB-2446-D547-B5EE-3905DD5C2D9C}"/>
              </a:ext>
            </a:extLst>
          </p:cNvPr>
          <p:cNvSpPr>
            <a:spLocks noGrp="1"/>
          </p:cNvSpPr>
          <p:nvPr>
            <p:ph type="title"/>
          </p:nvPr>
        </p:nvSpPr>
        <p:spPr>
          <a:xfrm>
            <a:off x="2713096" y="70278"/>
            <a:ext cx="6765809" cy="528639"/>
          </a:xfrm>
          <a:noFill/>
        </p:spPr>
        <p:txBody>
          <a:bodyPr/>
          <a:lstStyle/>
          <a:p>
            <a:pPr algn="ctr"/>
            <a:r>
              <a:rPr lang="en-US" sz="2200">
                <a:solidFill>
                  <a:schemeClr val="accent2"/>
                </a:solidFill>
                <a:latin typeface="+mn-lt"/>
                <a:ea typeface="Calibri" panose="020F0502020204030204" pitchFamily="34" charset="0"/>
                <a:cs typeface="Times New Roman" panose="02020603050405020304" pitchFamily="18" charset="0"/>
              </a:rPr>
              <a:t>Platform Development </a:t>
            </a:r>
            <a:endParaRPr lang="en-GB" sz="2200">
              <a:solidFill>
                <a:schemeClr val="accent2"/>
              </a:solidFill>
              <a:latin typeface="+mn-lt"/>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E2BA2E7-0C18-F6C4-02FB-1519C5597EBE}"/>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37</a:t>
            </a:fld>
            <a:endParaRPr lang="en-US" sz="1600"/>
          </a:p>
        </p:txBody>
      </p:sp>
      <p:sp>
        <p:nvSpPr>
          <p:cNvPr id="14" name="TextBox 13">
            <a:extLst>
              <a:ext uri="{FF2B5EF4-FFF2-40B4-BE49-F238E27FC236}">
                <a16:creationId xmlns:a16="http://schemas.microsoft.com/office/drawing/2014/main" id="{2BA58C4E-904E-D1D0-C998-16D2F51EF076}"/>
              </a:ext>
            </a:extLst>
          </p:cNvPr>
          <p:cNvSpPr txBox="1"/>
          <p:nvPr/>
        </p:nvSpPr>
        <p:spPr>
          <a:xfrm>
            <a:off x="6311234" y="1679743"/>
            <a:ext cx="5146098" cy="4933999"/>
          </a:xfrm>
          <a:prstGeom prst="rect">
            <a:avLst/>
          </a:prstGeom>
          <a:noFill/>
          <a:ln w="12700">
            <a:solidFill>
              <a:schemeClr val="tx1"/>
            </a:solidFill>
            <a:prstDash val="dash"/>
          </a:ln>
        </p:spPr>
        <p:txBody>
          <a:bodyPr wrap="square" lIns="91440" tIns="45720" rIns="91440" bIns="45720" anchor="t">
            <a:noAutofit/>
          </a:bodyPr>
          <a:lstStyle/>
          <a:p>
            <a:pPr marL="285750" indent="-285750">
              <a:spcAft>
                <a:spcPts val="800"/>
              </a:spcAft>
              <a:buFont typeface="Wingdings" panose="05000000000000000000" pitchFamily="2" charset="2"/>
              <a:buChar char="v"/>
            </a:pPr>
            <a:r>
              <a:rPr lang="en-US" sz="1800" b="1">
                <a:solidFill>
                  <a:srgbClr val="0070C0"/>
                </a:solidFill>
                <a:effectLst/>
                <a:ea typeface="Yu Gothic" panose="020B0400000000000000" pitchFamily="34" charset="-128"/>
              </a:rPr>
              <a:t>Backend</a:t>
            </a:r>
          </a:p>
          <a:p>
            <a:pPr marL="285750" indent="-285750">
              <a:spcAft>
                <a:spcPts val="800"/>
              </a:spcAft>
              <a:buFont typeface="Wingdings" panose="05000000000000000000" pitchFamily="2" charset="2"/>
              <a:buChar char="§"/>
            </a:pPr>
            <a:r>
              <a:rPr lang="en-US">
                <a:ea typeface="Yu Gothic" panose="020B0400000000000000" pitchFamily="34" charset="-128"/>
                <a:cs typeface="Times New Roman"/>
              </a:rPr>
              <a:t>Framework: </a:t>
            </a:r>
            <a:r>
              <a:rPr lang="en-GB">
                <a:ea typeface="Yu Gothic" panose="020B0400000000000000" pitchFamily="34" charset="-128"/>
                <a:cs typeface="Times New Roman"/>
              </a:rPr>
              <a:t>Django was selected based on below:</a:t>
            </a:r>
          </a:p>
          <a:p>
            <a:pPr marL="285750" indent="-285750">
              <a:spcAft>
                <a:spcPts val="800"/>
              </a:spcAft>
              <a:buFont typeface="Wingdings" panose="05000000000000000000" pitchFamily="2" charset="2"/>
              <a:buChar char="§"/>
            </a:pPr>
            <a:r>
              <a:rPr lang="en-GB">
                <a:ea typeface="Yu Gothic"/>
                <a:cs typeface="Times New Roman"/>
              </a:rPr>
              <a:t>Easy to Learn: Built on Python, it is straightforward to pick up and code with.</a:t>
            </a:r>
          </a:p>
          <a:p>
            <a:pPr marL="285750" indent="-285750">
              <a:spcAft>
                <a:spcPts val="800"/>
              </a:spcAft>
              <a:buFont typeface="Wingdings" panose="05000000000000000000" pitchFamily="2" charset="2"/>
              <a:buChar char="§"/>
            </a:pPr>
            <a:r>
              <a:rPr lang="en-GB">
                <a:ea typeface="Yu Gothic"/>
                <a:cs typeface="Times New Roman"/>
              </a:rPr>
              <a:t>Community Support: As the most popular backend framework, it has a large, active development community.</a:t>
            </a:r>
          </a:p>
          <a:p>
            <a:pPr marL="285750" indent="-285750">
              <a:spcAft>
                <a:spcPts val="800"/>
              </a:spcAft>
              <a:buFont typeface="Wingdings" panose="05000000000000000000" pitchFamily="2" charset="2"/>
              <a:buChar char="§"/>
            </a:pPr>
            <a:r>
              <a:rPr lang="en-GB">
                <a:ea typeface="Yu Gothic"/>
                <a:cs typeface="Times New Roman"/>
              </a:rPr>
              <a:t>Database Integration: It's built-in ORM (Object-Relational Mapping) tool simplifies database integration.</a:t>
            </a:r>
          </a:p>
        </p:txBody>
      </p:sp>
      <p:pic>
        <p:nvPicPr>
          <p:cNvPr id="3074" name="Picture 2" descr="Hire Node.js Developers, Nodejs ...">
            <a:extLst>
              <a:ext uri="{FF2B5EF4-FFF2-40B4-BE49-F238E27FC236}">
                <a16:creationId xmlns:a16="http://schemas.microsoft.com/office/drawing/2014/main" id="{D49E8859-C0EC-5DBB-A127-66DE14BC0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950" y="2659176"/>
            <a:ext cx="2452753" cy="6570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90946D-01E4-2DF5-90A3-9F7908660FE4}"/>
              </a:ext>
            </a:extLst>
          </p:cNvPr>
          <p:cNvPicPr>
            <a:picLocks noChangeAspect="1"/>
          </p:cNvPicPr>
          <p:nvPr/>
        </p:nvPicPr>
        <p:blipFill>
          <a:blip r:embed="rId4"/>
          <a:stretch>
            <a:fillRect/>
          </a:stretch>
        </p:blipFill>
        <p:spPr>
          <a:xfrm>
            <a:off x="2201325" y="4133855"/>
            <a:ext cx="1786003" cy="695053"/>
          </a:xfrm>
          <a:prstGeom prst="rect">
            <a:avLst/>
          </a:prstGeom>
        </p:spPr>
      </p:pic>
      <p:pic>
        <p:nvPicPr>
          <p:cNvPr id="7" name="Picture 6">
            <a:extLst>
              <a:ext uri="{FF2B5EF4-FFF2-40B4-BE49-F238E27FC236}">
                <a16:creationId xmlns:a16="http://schemas.microsoft.com/office/drawing/2014/main" id="{0154AD3A-2FF2-7DB9-FCB1-A6F1BEC1BE74}"/>
              </a:ext>
            </a:extLst>
          </p:cNvPr>
          <p:cNvPicPr>
            <a:picLocks noChangeAspect="1"/>
          </p:cNvPicPr>
          <p:nvPr/>
        </p:nvPicPr>
        <p:blipFill>
          <a:blip r:embed="rId5"/>
          <a:srcRect t="31073" b="31313"/>
          <a:stretch/>
        </p:blipFill>
        <p:spPr>
          <a:xfrm>
            <a:off x="1860839" y="5805955"/>
            <a:ext cx="2466975" cy="695053"/>
          </a:xfrm>
          <a:prstGeom prst="rect">
            <a:avLst/>
          </a:prstGeom>
        </p:spPr>
      </p:pic>
      <p:pic>
        <p:nvPicPr>
          <p:cNvPr id="9" name="Picture 8">
            <a:extLst>
              <a:ext uri="{FF2B5EF4-FFF2-40B4-BE49-F238E27FC236}">
                <a16:creationId xmlns:a16="http://schemas.microsoft.com/office/drawing/2014/main" id="{AAF44244-37C4-AA4C-9123-70EE35D134AF}"/>
              </a:ext>
            </a:extLst>
          </p:cNvPr>
          <p:cNvPicPr>
            <a:picLocks noChangeAspect="1"/>
          </p:cNvPicPr>
          <p:nvPr/>
        </p:nvPicPr>
        <p:blipFill>
          <a:blip r:embed="rId6"/>
          <a:stretch>
            <a:fillRect/>
          </a:stretch>
        </p:blipFill>
        <p:spPr>
          <a:xfrm>
            <a:off x="7518002" y="5228136"/>
            <a:ext cx="2732561" cy="946714"/>
          </a:xfrm>
          <a:prstGeom prst="rect">
            <a:avLst/>
          </a:prstGeom>
        </p:spPr>
      </p:pic>
      <p:sp>
        <p:nvSpPr>
          <p:cNvPr id="4" name="Rectangle 3">
            <a:extLst>
              <a:ext uri="{FF2B5EF4-FFF2-40B4-BE49-F238E27FC236}">
                <a16:creationId xmlns:a16="http://schemas.microsoft.com/office/drawing/2014/main" id="{8FB8966C-11BC-D623-A591-F83CA611689A}"/>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246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8919C8-C284-2766-4C21-19D21CC9D66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4F5FA63-CEE8-9882-3E94-E0E6C33E1562}"/>
              </a:ext>
            </a:extLst>
          </p:cNvPr>
          <p:cNvSpPr txBox="1"/>
          <p:nvPr/>
        </p:nvSpPr>
        <p:spPr>
          <a:xfrm>
            <a:off x="521277" y="1093942"/>
            <a:ext cx="11267600" cy="5346188"/>
          </a:xfrm>
          <a:prstGeom prst="rect">
            <a:avLst/>
          </a:prstGeom>
          <a:noFill/>
          <a:ln w="12700">
            <a:solidFill>
              <a:schemeClr val="tx1"/>
            </a:solidFill>
            <a:prstDash val="dash"/>
          </a:ln>
        </p:spPr>
        <p:txBody>
          <a:bodyPr wrap="square" lIns="91440" tIns="45720" rIns="91440" bIns="45720" anchor="t">
            <a:noAutofit/>
          </a:bodyPr>
          <a:lstStyle/>
          <a:p>
            <a:pPr marL="285750" indent="-285750">
              <a:spcAft>
                <a:spcPts val="800"/>
              </a:spcAft>
              <a:buFont typeface="Wingdings" panose="05000000000000000000" pitchFamily="2" charset="2"/>
              <a:buChar char="v"/>
            </a:pPr>
            <a:r>
              <a:rPr lang="en-GB" b="1">
                <a:solidFill>
                  <a:srgbClr val="0070C0"/>
                </a:solidFill>
                <a:cs typeface="Times New Roman"/>
              </a:rPr>
              <a:t>AI-based Input Assistant and LLM Advisor</a:t>
            </a:r>
          </a:p>
          <a:p>
            <a:pPr marL="342900" lvl="0" indent="-342900" algn="just">
              <a:lnSpc>
                <a:spcPct val="107000"/>
              </a:lnSpc>
              <a:buFont typeface="Courier New" panose="02070309020205020404" pitchFamily="49" charset="0"/>
              <a:buChar char="•"/>
            </a:pPr>
            <a:r>
              <a:rPr lang="en-HK" sz="1800" kern="0">
                <a:solidFill>
                  <a:srgbClr val="000000"/>
                </a:solidFill>
                <a:effectLst/>
                <a:ea typeface="Yu Mincho"/>
                <a:cs typeface="Times New Roman"/>
              </a:rPr>
              <a:t>AI: </a:t>
            </a:r>
            <a:r>
              <a:rPr lang="en-HK" kern="0">
                <a:solidFill>
                  <a:srgbClr val="000000"/>
                </a:solidFill>
                <a:ea typeface="Yu Mincho"/>
                <a:cs typeface="Times New Roman"/>
              </a:rPr>
              <a:t>DeepSeek-R1</a:t>
            </a:r>
            <a:r>
              <a:rPr lang="en-HK" sz="1800" kern="0">
                <a:solidFill>
                  <a:srgbClr val="000000"/>
                </a:solidFill>
                <a:effectLst/>
                <a:ea typeface="Yu Mincho"/>
                <a:cs typeface="Times New Roman"/>
              </a:rPr>
              <a:t> can perform advanced language processing with less computational cost.</a:t>
            </a:r>
          </a:p>
          <a:p>
            <a:pPr marL="342900" lvl="0" indent="-342900" algn="just">
              <a:lnSpc>
                <a:spcPct val="107000"/>
              </a:lnSpc>
              <a:buFont typeface="Courier New" panose="02070309020205020404" pitchFamily="49" charset="0"/>
              <a:buChar char="•"/>
            </a:pPr>
            <a:endParaRPr lang="en-GB" sz="1800" kern="100">
              <a:solidFill>
                <a:srgbClr val="000000"/>
              </a:solidFill>
              <a:effectLst/>
              <a:ea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
            </a:pPr>
            <a:endParaRPr lang="en-GB" sz="1800" kern="100">
              <a:solidFill>
                <a:srgbClr val="000000"/>
              </a:solidFill>
              <a:effectLst/>
              <a:ea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
            </a:pPr>
            <a:r>
              <a:rPr lang="en-HK" sz="1800" kern="0">
                <a:solidFill>
                  <a:srgbClr val="000000"/>
                </a:solidFill>
                <a:effectLst/>
                <a:ea typeface="Yu Mincho" panose="02020400000000000000" pitchFamily="18" charset="-128"/>
                <a:cs typeface="Times New Roman" panose="02020603050405020304" pitchFamily="18" charset="0"/>
              </a:rPr>
              <a:t>Platform: </a:t>
            </a:r>
            <a:r>
              <a:rPr lang="en-HK" sz="1800" kern="0" err="1">
                <a:solidFill>
                  <a:srgbClr val="000000"/>
                </a:solidFill>
                <a:effectLst/>
                <a:ea typeface="Yu Mincho" panose="02020400000000000000" pitchFamily="18" charset="-128"/>
                <a:cs typeface="Times New Roman" panose="02020603050405020304" pitchFamily="18" charset="0"/>
              </a:rPr>
              <a:t>Ollama</a:t>
            </a:r>
            <a:r>
              <a:rPr lang="en-HK" sz="1800" kern="0">
                <a:solidFill>
                  <a:srgbClr val="000000"/>
                </a:solidFill>
                <a:effectLst/>
                <a:ea typeface="Yu Mincho" panose="02020400000000000000" pitchFamily="18" charset="-128"/>
                <a:cs typeface="Times New Roman" panose="02020603050405020304" pitchFamily="18" charset="0"/>
              </a:rPr>
              <a:t> enables local deployment of LLMs and vector embedding models.</a:t>
            </a:r>
          </a:p>
          <a:p>
            <a:pPr marL="342900" lvl="0" indent="-342900" algn="just">
              <a:lnSpc>
                <a:spcPct val="107000"/>
              </a:lnSpc>
              <a:buFont typeface="Courier New" panose="02070309020205020404" pitchFamily="49" charset="0"/>
              <a:buChar char="•"/>
            </a:pPr>
            <a:endParaRPr lang="en-GB" sz="1800" kern="100">
              <a:solidFill>
                <a:srgbClr val="000000"/>
              </a:solidFill>
              <a:effectLst/>
              <a:ea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
            </a:pPr>
            <a:endParaRPr lang="en-GB" sz="1800" kern="100">
              <a:solidFill>
                <a:srgbClr val="000000"/>
              </a:solidFill>
              <a:effectLst/>
              <a:ea typeface="Times New Roman" panose="02020603050405020304" pitchFamily="18" charset="0"/>
              <a:cs typeface="Times New Roman" panose="02020603050405020304" pitchFamily="18" charset="0"/>
            </a:endParaRPr>
          </a:p>
          <a:p>
            <a:pPr marL="342900" lvl="0" indent="-342900" algn="just">
              <a:lnSpc>
                <a:spcPct val="107000"/>
              </a:lnSpc>
              <a:buFont typeface="Courier New" panose="02070309020205020404" pitchFamily="49" charset="0"/>
              <a:buChar char="•"/>
            </a:pPr>
            <a:r>
              <a:rPr lang="en-HK" sz="1800" kern="0">
                <a:solidFill>
                  <a:srgbClr val="000000"/>
                </a:solidFill>
                <a:effectLst/>
                <a:ea typeface="Yu Mincho" panose="02020400000000000000" pitchFamily="18" charset="-128"/>
                <a:cs typeface="Times New Roman" panose="02020603050405020304" pitchFamily="18" charset="0"/>
              </a:rPr>
              <a:t>Framework: </a:t>
            </a:r>
            <a:r>
              <a:rPr lang="en-HK" sz="1800" kern="0" err="1">
                <a:solidFill>
                  <a:srgbClr val="000000"/>
                </a:solidFill>
                <a:effectLst/>
                <a:ea typeface="Yu Mincho" panose="02020400000000000000" pitchFamily="18" charset="-128"/>
                <a:cs typeface="Times New Roman" panose="02020603050405020304" pitchFamily="18" charset="0"/>
              </a:rPr>
              <a:t>Langchain</a:t>
            </a:r>
            <a:r>
              <a:rPr lang="en-HK" sz="1800" kern="0">
                <a:solidFill>
                  <a:srgbClr val="000000"/>
                </a:solidFill>
                <a:effectLst/>
                <a:ea typeface="Yu Mincho" panose="02020400000000000000" pitchFamily="18" charset="-128"/>
                <a:cs typeface="Times New Roman" panose="02020603050405020304" pitchFamily="18" charset="0"/>
              </a:rPr>
              <a:t> facilitates building applications with LLMs</a:t>
            </a:r>
          </a:p>
          <a:p>
            <a:pPr lvl="0" algn="just">
              <a:lnSpc>
                <a:spcPct val="107000"/>
              </a:lnSpc>
            </a:pPr>
            <a:endParaRPr lang="en-HK" sz="1800" kern="0">
              <a:solidFill>
                <a:srgbClr val="000000"/>
              </a:solidFill>
              <a:effectLst/>
              <a:ea typeface="Yu Mincho" panose="02020400000000000000" pitchFamily="18" charset="-128"/>
              <a:cs typeface="Times New Roman" panose="02020603050405020304" pitchFamily="18" charset="0"/>
            </a:endParaRPr>
          </a:p>
          <a:p>
            <a:pPr lvl="0" algn="just">
              <a:lnSpc>
                <a:spcPct val="107000"/>
              </a:lnSpc>
            </a:pPr>
            <a:endParaRPr lang="en-HK" sz="1800" kern="0">
              <a:solidFill>
                <a:srgbClr val="000000"/>
              </a:solidFill>
              <a:effectLst/>
              <a:ea typeface="Yu Mincho" panose="02020400000000000000" pitchFamily="18" charset="-128"/>
              <a:cs typeface="Times New Roman" panose="02020603050405020304" pitchFamily="18" charset="0"/>
            </a:endParaRPr>
          </a:p>
          <a:p>
            <a:pPr marL="342900" lvl="0" indent="-342900" algn="just">
              <a:lnSpc>
                <a:spcPct val="107000"/>
              </a:lnSpc>
              <a:buFont typeface="Courier New" panose="02070309020205020404" pitchFamily="49" charset="0"/>
              <a:buChar char="•"/>
            </a:pPr>
            <a:r>
              <a:rPr lang="en-HK" sz="1800" kern="0">
                <a:solidFill>
                  <a:srgbClr val="000000"/>
                </a:solidFill>
                <a:effectLst/>
                <a:ea typeface="Yu Mincho"/>
                <a:cs typeface="Times New Roman"/>
              </a:rPr>
              <a:t>Database: </a:t>
            </a:r>
            <a:r>
              <a:rPr lang="en-HK" sz="1800" kern="0" err="1">
                <a:solidFill>
                  <a:srgbClr val="000000"/>
                </a:solidFill>
                <a:effectLst/>
                <a:ea typeface="Yu Mincho"/>
                <a:cs typeface="Times New Roman"/>
              </a:rPr>
              <a:t>Chromadb</a:t>
            </a:r>
            <a:r>
              <a:rPr lang="en-HK" sz="1800" kern="0">
                <a:solidFill>
                  <a:srgbClr val="000000"/>
                </a:solidFill>
                <a:effectLst/>
                <a:ea typeface="Yu Mincho"/>
                <a:cs typeface="Times New Roman"/>
              </a:rPr>
              <a:t> enables efficient similarity searches and embedding vector storage</a:t>
            </a:r>
          </a:p>
          <a:p>
            <a:pPr marL="342900" lvl="0" indent="-342900" algn="just">
              <a:lnSpc>
                <a:spcPct val="107000"/>
              </a:lnSpc>
              <a:buFont typeface="Courier New" panose="02070309020205020404" pitchFamily="49" charset="0"/>
              <a:buChar char="•"/>
            </a:pPr>
            <a:endParaRPr lang="en-HK" kern="0">
              <a:solidFill>
                <a:srgbClr val="000000"/>
              </a:solidFill>
              <a:ea typeface="Yu Mincho"/>
              <a:cs typeface="Times New Roman"/>
            </a:endParaRPr>
          </a:p>
          <a:p>
            <a:pPr marL="342900" lvl="0" indent="-342900" algn="just">
              <a:lnSpc>
                <a:spcPct val="107000"/>
              </a:lnSpc>
              <a:buFont typeface="Courier New" panose="02070309020205020404" pitchFamily="49" charset="0"/>
              <a:buChar char="•"/>
            </a:pPr>
            <a:endParaRPr lang="en-HK" kern="0">
              <a:solidFill>
                <a:srgbClr val="000000"/>
              </a:solidFill>
              <a:ea typeface="Yu Mincho"/>
              <a:cs typeface="Times New Roman"/>
            </a:endParaRPr>
          </a:p>
          <a:p>
            <a:pPr marL="342900" lvl="0" indent="-342900" algn="just">
              <a:lnSpc>
                <a:spcPct val="107000"/>
              </a:lnSpc>
              <a:buFont typeface="Courier New" panose="02070309020205020404" pitchFamily="49" charset="0"/>
              <a:buChar char="•"/>
            </a:pPr>
            <a:r>
              <a:rPr lang="en-GB"/>
              <a:t>Guardrails: </a:t>
            </a:r>
            <a:r>
              <a:rPr lang="en-GB" err="1"/>
              <a:t>NeMo</a:t>
            </a:r>
            <a:r>
              <a:rPr lang="en-GB"/>
              <a:t> enables implementation of rules to prevent inappropriate outputs to ensure the safety and reliability of the advice.</a:t>
            </a:r>
            <a:endParaRPr lang="en-GB">
              <a:ea typeface="Yu Mincho"/>
              <a:cs typeface="Times New Roman"/>
            </a:endParaRPr>
          </a:p>
        </p:txBody>
      </p:sp>
      <p:sp>
        <p:nvSpPr>
          <p:cNvPr id="5" name="Title 4">
            <a:extLst>
              <a:ext uri="{FF2B5EF4-FFF2-40B4-BE49-F238E27FC236}">
                <a16:creationId xmlns:a16="http://schemas.microsoft.com/office/drawing/2014/main" id="{CB60FAD9-56E4-AE4E-7D1F-1D163B617281}"/>
              </a:ext>
            </a:extLst>
          </p:cNvPr>
          <p:cNvSpPr>
            <a:spLocks noGrp="1"/>
          </p:cNvSpPr>
          <p:nvPr>
            <p:ph type="title"/>
          </p:nvPr>
        </p:nvSpPr>
        <p:spPr>
          <a:xfrm>
            <a:off x="2713096" y="70278"/>
            <a:ext cx="6765809" cy="528639"/>
          </a:xfrm>
          <a:noFill/>
        </p:spPr>
        <p:txBody>
          <a:bodyPr/>
          <a:lstStyle/>
          <a:p>
            <a:pPr algn="ctr"/>
            <a:r>
              <a:rPr lang="en-US" sz="2200">
                <a:solidFill>
                  <a:schemeClr val="accent2"/>
                </a:solidFill>
                <a:latin typeface="+mn-lt"/>
                <a:ea typeface="Calibri" panose="020F0502020204030204" pitchFamily="34" charset="0"/>
                <a:cs typeface="Times New Roman" panose="02020603050405020304" pitchFamily="18" charset="0"/>
              </a:rPr>
              <a:t>Platform Development </a:t>
            </a:r>
            <a:endParaRPr lang="en-GB" sz="2200">
              <a:solidFill>
                <a:schemeClr val="accent2"/>
              </a:solidFill>
              <a:latin typeface="+mn-lt"/>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CF660B8-D570-62EE-F310-BE881AA73F65}"/>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38</a:t>
            </a:fld>
            <a:endParaRPr lang="en-US" sz="1600"/>
          </a:p>
        </p:txBody>
      </p:sp>
      <p:pic>
        <p:nvPicPr>
          <p:cNvPr id="3" name="Picture 2">
            <a:extLst>
              <a:ext uri="{FF2B5EF4-FFF2-40B4-BE49-F238E27FC236}">
                <a16:creationId xmlns:a16="http://schemas.microsoft.com/office/drawing/2014/main" id="{73605409-DD4B-6056-15DF-C040640D4A69}"/>
              </a:ext>
            </a:extLst>
          </p:cNvPr>
          <p:cNvPicPr>
            <a:picLocks noChangeAspect="1"/>
          </p:cNvPicPr>
          <p:nvPr/>
        </p:nvPicPr>
        <p:blipFill>
          <a:blip r:embed="rId3"/>
          <a:stretch>
            <a:fillRect/>
          </a:stretch>
        </p:blipFill>
        <p:spPr>
          <a:xfrm>
            <a:off x="932081" y="1872641"/>
            <a:ext cx="2004079" cy="423861"/>
          </a:xfrm>
          <a:prstGeom prst="rect">
            <a:avLst/>
          </a:prstGeom>
        </p:spPr>
      </p:pic>
      <p:pic>
        <p:nvPicPr>
          <p:cNvPr id="4" name="Picture 3">
            <a:extLst>
              <a:ext uri="{FF2B5EF4-FFF2-40B4-BE49-F238E27FC236}">
                <a16:creationId xmlns:a16="http://schemas.microsoft.com/office/drawing/2014/main" id="{6FB825B0-F3DE-AA45-ED14-0AC121EAE7E7}"/>
              </a:ext>
            </a:extLst>
          </p:cNvPr>
          <p:cNvPicPr>
            <a:picLocks noChangeAspect="1"/>
          </p:cNvPicPr>
          <p:nvPr/>
        </p:nvPicPr>
        <p:blipFill>
          <a:blip r:embed="rId4"/>
          <a:stretch>
            <a:fillRect/>
          </a:stretch>
        </p:blipFill>
        <p:spPr>
          <a:xfrm>
            <a:off x="932081" y="2769704"/>
            <a:ext cx="1341518" cy="369858"/>
          </a:xfrm>
          <a:prstGeom prst="rect">
            <a:avLst/>
          </a:prstGeom>
        </p:spPr>
      </p:pic>
      <p:pic>
        <p:nvPicPr>
          <p:cNvPr id="10" name="Picture 9">
            <a:extLst>
              <a:ext uri="{FF2B5EF4-FFF2-40B4-BE49-F238E27FC236}">
                <a16:creationId xmlns:a16="http://schemas.microsoft.com/office/drawing/2014/main" id="{1BD9A2FB-5B48-2E5F-3A80-CD14A8DD4BE7}"/>
              </a:ext>
            </a:extLst>
          </p:cNvPr>
          <p:cNvPicPr>
            <a:picLocks noChangeAspect="1"/>
          </p:cNvPicPr>
          <p:nvPr/>
        </p:nvPicPr>
        <p:blipFill>
          <a:blip r:embed="rId5"/>
          <a:stretch>
            <a:fillRect/>
          </a:stretch>
        </p:blipFill>
        <p:spPr>
          <a:xfrm>
            <a:off x="932081" y="3612764"/>
            <a:ext cx="2686047" cy="423862"/>
          </a:xfrm>
          <a:prstGeom prst="rect">
            <a:avLst/>
          </a:prstGeom>
        </p:spPr>
      </p:pic>
      <p:pic>
        <p:nvPicPr>
          <p:cNvPr id="11" name="Picture 10">
            <a:extLst>
              <a:ext uri="{FF2B5EF4-FFF2-40B4-BE49-F238E27FC236}">
                <a16:creationId xmlns:a16="http://schemas.microsoft.com/office/drawing/2014/main" id="{D08EA37C-3B7A-DF59-5AF2-616FF086A7D7}"/>
              </a:ext>
            </a:extLst>
          </p:cNvPr>
          <p:cNvPicPr>
            <a:picLocks noChangeAspect="1"/>
          </p:cNvPicPr>
          <p:nvPr/>
        </p:nvPicPr>
        <p:blipFill>
          <a:blip r:embed="rId6"/>
          <a:stretch>
            <a:fillRect/>
          </a:stretch>
        </p:blipFill>
        <p:spPr>
          <a:xfrm>
            <a:off x="932081" y="4509828"/>
            <a:ext cx="2490788" cy="457200"/>
          </a:xfrm>
          <a:prstGeom prst="rect">
            <a:avLst/>
          </a:prstGeom>
        </p:spPr>
      </p:pic>
      <p:pic>
        <p:nvPicPr>
          <p:cNvPr id="20" name="Picture 19">
            <a:extLst>
              <a:ext uri="{FF2B5EF4-FFF2-40B4-BE49-F238E27FC236}">
                <a16:creationId xmlns:a16="http://schemas.microsoft.com/office/drawing/2014/main" id="{2A7C11F6-A665-89A2-366A-A01A4EBA89AD}"/>
              </a:ext>
            </a:extLst>
          </p:cNvPr>
          <p:cNvPicPr>
            <a:picLocks noChangeAspect="1"/>
          </p:cNvPicPr>
          <p:nvPr/>
        </p:nvPicPr>
        <p:blipFill>
          <a:blip r:embed="rId7"/>
          <a:srcRect l="13438" t="22815" r="10250" b="31965"/>
          <a:stretch/>
        </p:blipFill>
        <p:spPr>
          <a:xfrm>
            <a:off x="932081" y="5768862"/>
            <a:ext cx="1549170" cy="539456"/>
          </a:xfrm>
          <a:prstGeom prst="rect">
            <a:avLst/>
          </a:prstGeom>
        </p:spPr>
      </p:pic>
      <p:sp>
        <p:nvSpPr>
          <p:cNvPr id="7" name="Rectangle 6">
            <a:extLst>
              <a:ext uri="{FF2B5EF4-FFF2-40B4-BE49-F238E27FC236}">
                <a16:creationId xmlns:a16="http://schemas.microsoft.com/office/drawing/2014/main" id="{2675CAFC-9E08-862B-1799-011126E89966}"/>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0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B0C65C-9D45-AE15-B8BF-B872B692CF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B78658-1809-F634-1342-C49730433FC8}"/>
              </a:ext>
            </a:extLst>
          </p:cNvPr>
          <p:cNvSpPr>
            <a:spLocks noGrp="1"/>
          </p:cNvSpPr>
          <p:nvPr>
            <p:ph type="title"/>
          </p:nvPr>
        </p:nvSpPr>
        <p:spPr>
          <a:xfrm>
            <a:off x="2713096" y="70278"/>
            <a:ext cx="6765809" cy="528639"/>
          </a:xfrm>
          <a:noFill/>
        </p:spPr>
        <p:txBody>
          <a:bodyPr/>
          <a:lstStyle/>
          <a:p>
            <a:pPr algn="ctr"/>
            <a:r>
              <a:rPr lang="en-US" sz="2200">
                <a:solidFill>
                  <a:schemeClr val="accent2"/>
                </a:solidFill>
                <a:latin typeface="+mn-lt"/>
                <a:ea typeface="Calibri" panose="020F0502020204030204" pitchFamily="34" charset="0"/>
                <a:cs typeface="Times New Roman" panose="02020603050405020304" pitchFamily="18" charset="0"/>
              </a:rPr>
              <a:t>Platform Development </a:t>
            </a:r>
            <a:endParaRPr lang="en-GB" sz="2200">
              <a:solidFill>
                <a:schemeClr val="accent2"/>
              </a:solidFill>
              <a:latin typeface="+mn-lt"/>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63251F1-8D8F-8739-333C-60F288FBB971}"/>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39</a:t>
            </a:fld>
            <a:endParaRPr lang="en-US" sz="1600"/>
          </a:p>
        </p:txBody>
      </p:sp>
      <p:sp>
        <p:nvSpPr>
          <p:cNvPr id="18" name="TextBox 17">
            <a:extLst>
              <a:ext uri="{FF2B5EF4-FFF2-40B4-BE49-F238E27FC236}">
                <a16:creationId xmlns:a16="http://schemas.microsoft.com/office/drawing/2014/main" id="{24493DD6-1AB5-BBF0-46C5-C3E368F5CC97}"/>
              </a:ext>
            </a:extLst>
          </p:cNvPr>
          <p:cNvSpPr txBox="1"/>
          <p:nvPr/>
        </p:nvSpPr>
        <p:spPr>
          <a:xfrm>
            <a:off x="760210" y="883901"/>
            <a:ext cx="10553597" cy="1128514"/>
          </a:xfrm>
          <a:prstGeom prst="rect">
            <a:avLst/>
          </a:prstGeom>
          <a:noFill/>
        </p:spPr>
        <p:txBody>
          <a:bodyPr wrap="square" lIns="91440" tIns="45720" rIns="91440" bIns="45720" anchor="t">
            <a:spAutoFit/>
          </a:bodyPr>
          <a:lstStyle/>
          <a:p>
            <a:pPr>
              <a:spcAft>
                <a:spcPts val="800"/>
              </a:spcAft>
            </a:pPr>
            <a:r>
              <a:rPr lang="en-GB" b="1">
                <a:cs typeface="Times New Roman"/>
              </a:rPr>
              <a:t>Development Methodology Enhancement</a:t>
            </a:r>
          </a:p>
          <a:p>
            <a:pPr marL="285750" indent="-285750">
              <a:spcAft>
                <a:spcPts val="800"/>
              </a:spcAft>
              <a:buFont typeface="Wingdings" panose="05000000000000000000" pitchFamily="2" charset="2"/>
              <a:buChar char="v"/>
            </a:pPr>
            <a:r>
              <a:rPr lang="en-GB" kern="100">
                <a:ea typeface="DengXian"/>
                <a:cs typeface="Times New Roman"/>
              </a:rPr>
              <a:t>We ensured each function </a:t>
            </a:r>
            <a:r>
              <a:rPr lang="en-GB" b="1" kern="100">
                <a:solidFill>
                  <a:srgbClr val="0070C0"/>
                </a:solidFill>
                <a:ea typeface="DengXian"/>
                <a:cs typeface="Times New Roman"/>
              </a:rPr>
              <a:t>delivers user value</a:t>
            </a:r>
            <a:r>
              <a:rPr lang="en-GB" kern="100">
                <a:ea typeface="DengXian"/>
                <a:cs typeface="Times New Roman"/>
              </a:rPr>
              <a:t>.</a:t>
            </a:r>
            <a:r>
              <a:rPr lang="en-GB" b="1">
                <a:cs typeface="Times New Roman"/>
              </a:rPr>
              <a:t> </a:t>
            </a:r>
          </a:p>
          <a:p>
            <a:pPr>
              <a:spcAft>
                <a:spcPts val="800"/>
              </a:spcAft>
            </a:pPr>
            <a:endParaRPr lang="en-GB">
              <a:cs typeface="Times New Roman"/>
            </a:endParaRPr>
          </a:p>
        </p:txBody>
      </p:sp>
      <p:graphicFrame>
        <p:nvGraphicFramePr>
          <p:cNvPr id="4" name="Table 3">
            <a:extLst>
              <a:ext uri="{FF2B5EF4-FFF2-40B4-BE49-F238E27FC236}">
                <a16:creationId xmlns:a16="http://schemas.microsoft.com/office/drawing/2014/main" id="{37B76EB8-9127-E331-B27F-5B29D6C80345}"/>
              </a:ext>
            </a:extLst>
          </p:cNvPr>
          <p:cNvGraphicFramePr>
            <a:graphicFrameLocks noGrp="1"/>
          </p:cNvGraphicFramePr>
          <p:nvPr>
            <p:extLst>
              <p:ext uri="{D42A27DB-BD31-4B8C-83A1-F6EECF244321}">
                <p14:modId xmlns:p14="http://schemas.microsoft.com/office/powerpoint/2010/main" val="1046901404"/>
              </p:ext>
            </p:extLst>
          </p:nvPr>
        </p:nvGraphicFramePr>
        <p:xfrm>
          <a:off x="849912" y="1630781"/>
          <a:ext cx="10553597" cy="5008880"/>
        </p:xfrm>
        <a:graphic>
          <a:graphicData uri="http://schemas.openxmlformats.org/drawingml/2006/table">
            <a:tbl>
              <a:tblPr firstRow="1" bandRow="1">
                <a:tableStyleId>{5C22544A-7EE6-4342-B048-85BDC9FD1C3A}</a:tableStyleId>
              </a:tblPr>
              <a:tblGrid>
                <a:gridCol w="1528340">
                  <a:extLst>
                    <a:ext uri="{9D8B030D-6E8A-4147-A177-3AD203B41FA5}">
                      <a16:colId xmlns:a16="http://schemas.microsoft.com/office/drawing/2014/main" val="1728506351"/>
                    </a:ext>
                  </a:extLst>
                </a:gridCol>
                <a:gridCol w="6642379">
                  <a:extLst>
                    <a:ext uri="{9D8B030D-6E8A-4147-A177-3AD203B41FA5}">
                      <a16:colId xmlns:a16="http://schemas.microsoft.com/office/drawing/2014/main" val="218395279"/>
                    </a:ext>
                  </a:extLst>
                </a:gridCol>
                <a:gridCol w="2382878">
                  <a:extLst>
                    <a:ext uri="{9D8B030D-6E8A-4147-A177-3AD203B41FA5}">
                      <a16:colId xmlns:a16="http://schemas.microsoft.com/office/drawing/2014/main" val="3615448668"/>
                    </a:ext>
                  </a:extLst>
                </a:gridCol>
              </a:tblGrid>
              <a:tr h="370840">
                <a:tc>
                  <a:txBody>
                    <a:bodyPr/>
                    <a:lstStyle/>
                    <a:p>
                      <a:r>
                        <a:rPr lang="en-GB" sz="1600">
                          <a:latin typeface="Times New Roman"/>
                          <a:cs typeface="Times New Roman"/>
                        </a:rPr>
                        <a:t>Component</a:t>
                      </a:r>
                    </a:p>
                  </a:txBody>
                  <a:tcPr/>
                </a:tc>
                <a:tc>
                  <a:txBody>
                    <a:bodyPr/>
                    <a:lstStyle/>
                    <a:p>
                      <a:r>
                        <a:rPr lang="en-GB" sz="1600">
                          <a:latin typeface="Times New Roman"/>
                          <a:cs typeface="Times New Roman"/>
                        </a:rPr>
                        <a:t>Functions</a:t>
                      </a:r>
                    </a:p>
                  </a:txBody>
                  <a:tcPr/>
                </a:tc>
                <a:tc>
                  <a:txBody>
                    <a:bodyPr/>
                    <a:lstStyle/>
                    <a:p>
                      <a:r>
                        <a:rPr lang="en-GB" sz="1600">
                          <a:latin typeface="Times New Roman"/>
                          <a:cs typeface="Times New Roman"/>
                        </a:rPr>
                        <a:t>Value</a:t>
                      </a:r>
                    </a:p>
                  </a:txBody>
                  <a:tcPr/>
                </a:tc>
                <a:extLst>
                  <a:ext uri="{0D108BD9-81ED-4DB2-BD59-A6C34878D82A}">
                    <a16:rowId xmlns:a16="http://schemas.microsoft.com/office/drawing/2014/main" val="1908539457"/>
                  </a:ext>
                </a:extLst>
              </a:tr>
              <a:tr h="370840">
                <a:tc>
                  <a:txBody>
                    <a:bodyPr/>
                    <a:lstStyle/>
                    <a:p>
                      <a:r>
                        <a:rPr lang="en-GB" sz="1600">
                          <a:latin typeface="Times New Roman"/>
                          <a:cs typeface="Times New Roman"/>
                        </a:rPr>
                        <a:t>Frontend</a:t>
                      </a:r>
                    </a:p>
                  </a:txBody>
                  <a:tcPr/>
                </a:tc>
                <a:tc>
                  <a:txBody>
                    <a:bodyPr/>
                    <a:lstStyle/>
                    <a:p>
                      <a:pPr marL="285750" indent="-285750">
                        <a:buFont typeface="Arial" panose="020B0604020202020204" pitchFamily="34" charset="0"/>
                        <a:buChar char="•"/>
                      </a:pPr>
                      <a:r>
                        <a:rPr lang="en-GB" sz="1600" b="0">
                          <a:solidFill>
                            <a:sysClr val="windowText" lastClr="000000"/>
                          </a:solidFill>
                          <a:latin typeface="Times New Roman"/>
                          <a:cs typeface="Times New Roman"/>
                        </a:rPr>
                        <a:t>User-centric UI that is both highly responsive and intuitive.</a:t>
                      </a:r>
                    </a:p>
                  </a:txBody>
                  <a:tcPr/>
                </a:tc>
                <a:tc>
                  <a:txBody>
                    <a:bodyPr/>
                    <a:lstStyle/>
                    <a:p>
                      <a:pPr marL="285750" indent="-285750">
                        <a:buFont typeface="Arial" panose="020B0604020202020204" pitchFamily="34" charset="0"/>
                        <a:buChar char="•"/>
                      </a:pPr>
                      <a:r>
                        <a:rPr lang="en-GB" sz="1600" b="0">
                          <a:solidFill>
                            <a:sysClr val="windowText" lastClr="000000"/>
                          </a:solidFill>
                          <a:latin typeface="Times New Roman"/>
                          <a:cs typeface="Times New Roman"/>
                        </a:rPr>
                        <a:t>Enhanced usability</a:t>
                      </a:r>
                    </a:p>
                  </a:txBody>
                  <a:tcPr/>
                </a:tc>
                <a:extLst>
                  <a:ext uri="{0D108BD9-81ED-4DB2-BD59-A6C34878D82A}">
                    <a16:rowId xmlns:a16="http://schemas.microsoft.com/office/drawing/2014/main" val="481749537"/>
                  </a:ext>
                </a:extLst>
              </a:tr>
              <a:tr h="519708">
                <a:tc>
                  <a:txBody>
                    <a:bodyPr/>
                    <a:lstStyle/>
                    <a:p>
                      <a:r>
                        <a:rPr lang="en-GB" sz="1600">
                          <a:latin typeface="Times New Roman"/>
                          <a:cs typeface="Times New Roman"/>
                        </a:rPr>
                        <a:t>Backend</a:t>
                      </a:r>
                    </a:p>
                  </a:txBody>
                  <a:tcPr/>
                </a:tc>
                <a:tc>
                  <a:txBody>
                    <a:bodyPr/>
                    <a:lstStyle/>
                    <a:p>
                      <a:pPr marL="285750" indent="-285750">
                        <a:buFont typeface="Arial" panose="020B0604020202020204" pitchFamily="34" charset="0"/>
                        <a:buChar char="•"/>
                      </a:pPr>
                      <a:r>
                        <a:rPr lang="en-GB" sz="1600" b="0">
                          <a:solidFill>
                            <a:sysClr val="windowText" lastClr="000000"/>
                          </a:solidFill>
                          <a:latin typeface="Times New Roman"/>
                          <a:cs typeface="Times New Roman"/>
                        </a:rPr>
                        <a:t>Backend architecture that supports multiple systems (Windows, Linux, Mac).</a:t>
                      </a:r>
                    </a:p>
                    <a:p>
                      <a:pPr marL="285750" indent="-285750">
                        <a:buFont typeface="Arial" panose="020B0604020202020204" pitchFamily="34" charset="0"/>
                        <a:buChar char="•"/>
                      </a:pPr>
                      <a:r>
                        <a:rPr lang="en-GB" sz="1600" b="0">
                          <a:solidFill>
                            <a:sysClr val="windowText" lastClr="000000"/>
                          </a:solidFill>
                          <a:latin typeface="Times New Roman"/>
                          <a:cs typeface="Times New Roman"/>
                        </a:rPr>
                        <a:t>Robust security to protect confidential incident report information.</a:t>
                      </a:r>
                    </a:p>
                  </a:txBody>
                  <a:tcPr/>
                </a:tc>
                <a:tc>
                  <a:txBody>
                    <a:bodyPr/>
                    <a:lstStyle/>
                    <a:p>
                      <a:pPr marL="285750" indent="-285750">
                        <a:buFont typeface="Arial" panose="020B0604020202020204" pitchFamily="34" charset="0"/>
                        <a:buChar char="•"/>
                      </a:pPr>
                      <a:r>
                        <a:rPr lang="en-GB" sz="1600" b="0">
                          <a:solidFill>
                            <a:sysClr val="windowText" lastClr="000000"/>
                          </a:solidFill>
                          <a:latin typeface="Times New Roman"/>
                          <a:cs typeface="Times New Roman"/>
                        </a:rPr>
                        <a:t>Flexible access and high data security </a:t>
                      </a:r>
                    </a:p>
                  </a:txBody>
                  <a:tcPr/>
                </a:tc>
                <a:extLst>
                  <a:ext uri="{0D108BD9-81ED-4DB2-BD59-A6C34878D82A}">
                    <a16:rowId xmlns:a16="http://schemas.microsoft.com/office/drawing/2014/main" val="142689800"/>
                  </a:ext>
                </a:extLst>
              </a:tr>
              <a:tr h="370840">
                <a:tc>
                  <a:txBody>
                    <a:bodyPr/>
                    <a:lstStyle/>
                    <a:p>
                      <a:r>
                        <a:rPr lang="en-GB" sz="1600">
                          <a:latin typeface="Times New Roman"/>
                          <a:cs typeface="Times New Roman"/>
                        </a:rPr>
                        <a:t>User Input</a:t>
                      </a:r>
                    </a:p>
                  </a:txBody>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a:solidFill>
                            <a:sysClr val="windowText" lastClr="000000"/>
                          </a:solidFill>
                          <a:latin typeface="Times New Roman"/>
                          <a:cs typeface="Times New Roman"/>
                        </a:rPr>
                        <a:t>Data input form for collection of essential information for severity analysis and regulator matching.</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a:solidFill>
                            <a:sysClr val="windowText" lastClr="000000"/>
                          </a:solidFill>
                          <a:latin typeface="Times New Roman"/>
                          <a:cs typeface="Times New Roman"/>
                        </a:rPr>
                        <a:t>Rule-based severity classification model that is aligned with the government guidelines and international standards. </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a:solidFill>
                            <a:sysClr val="windowText" lastClr="000000"/>
                          </a:solidFill>
                          <a:latin typeface="Times New Roman"/>
                          <a:cs typeface="Times New Roman"/>
                        </a:rPr>
                        <a:t>AI-powered input assistant that helps input information by extracting relevant information from consultant reports and incident descriptions.</a:t>
                      </a:r>
                    </a:p>
                  </a:txBody>
                  <a:tcPr/>
                </a:tc>
                <a:tc>
                  <a:txBody>
                    <a:bodyPr/>
                    <a:lstStyle/>
                    <a:p>
                      <a:pPr marL="285750" indent="-285750">
                        <a:buFont typeface="Arial" panose="020B0604020202020204" pitchFamily="34" charset="0"/>
                        <a:buChar char="•"/>
                      </a:pPr>
                      <a:r>
                        <a:rPr lang="en-GB" sz="1600" b="0">
                          <a:solidFill>
                            <a:sysClr val="windowText" lastClr="000000"/>
                          </a:solidFill>
                          <a:latin typeface="Times New Roman"/>
                          <a:cs typeface="Times New Roman"/>
                        </a:rPr>
                        <a:t>Accurate incident input</a:t>
                      </a:r>
                    </a:p>
                    <a:p>
                      <a:pPr marL="285750" indent="-285750">
                        <a:buFont typeface="Arial" panose="020B0604020202020204" pitchFamily="34" charset="0"/>
                        <a:buChar char="•"/>
                      </a:pPr>
                      <a:r>
                        <a:rPr lang="en-GB" sz="1600" b="0">
                          <a:solidFill>
                            <a:sysClr val="windowText" lastClr="000000"/>
                          </a:solidFill>
                          <a:latin typeface="Times New Roman"/>
                          <a:cs typeface="Times New Roman"/>
                        </a:rPr>
                        <a:t>Speedy and consistent classification</a:t>
                      </a:r>
                    </a:p>
                    <a:p>
                      <a:pPr marL="285750" indent="-285750">
                        <a:buFont typeface="Arial" panose="020B0604020202020204" pitchFamily="34" charset="0"/>
                        <a:buChar char="•"/>
                      </a:pPr>
                      <a:endParaRPr lang="en-GB" sz="1600" b="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8852365"/>
                  </a:ext>
                </a:extLst>
              </a:tr>
              <a:tr h="370840">
                <a:tc>
                  <a:txBody>
                    <a:bodyPr/>
                    <a:lstStyle/>
                    <a:p>
                      <a:r>
                        <a:rPr lang="en-GB" sz="1600">
                          <a:latin typeface="Times New Roman"/>
                          <a:cs typeface="Times New Roman"/>
                        </a:rPr>
                        <a:t>Report</a:t>
                      </a:r>
                    </a:p>
                  </a:txBody>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a:solidFill>
                            <a:sysClr val="windowText" lastClr="000000"/>
                          </a:solidFill>
                          <a:latin typeface="Times New Roman"/>
                          <a:cs typeface="Times New Roman"/>
                        </a:rPr>
                        <a:t>Standardized incident reports for different HK regulatory bodies.</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a:solidFill>
                            <a:sysClr val="windowText" lastClr="000000"/>
                          </a:solidFill>
                          <a:latin typeface="Times New Roman"/>
                          <a:cs typeface="Times New Roman"/>
                        </a:rPr>
                        <a:t>Rule-based reporting path recommendation model that is aligned with the reporting requirements of different regulatory bodies.</a:t>
                      </a:r>
                    </a:p>
                  </a:txBody>
                  <a:tcPr/>
                </a:tc>
                <a:tc>
                  <a:txBody>
                    <a:bodyPr/>
                    <a:lstStyle/>
                    <a:p>
                      <a:pPr marL="285750" indent="-285750">
                        <a:buFont typeface="Arial" panose="020B0604020202020204" pitchFamily="34" charset="0"/>
                        <a:buChar char="•"/>
                      </a:pPr>
                      <a:r>
                        <a:rPr lang="en-GB" sz="1600">
                          <a:latin typeface="Times New Roman"/>
                          <a:cs typeface="Times New Roman"/>
                        </a:rPr>
                        <a:t>Simplified reporting and notification</a:t>
                      </a:r>
                    </a:p>
                    <a:p>
                      <a:pPr marL="285750" indent="-285750">
                        <a:buFont typeface="Arial" panose="020B0604020202020204" pitchFamily="34" charset="0"/>
                        <a:buChar char="•"/>
                      </a:pPr>
                      <a:r>
                        <a:rPr lang="en-GB" sz="1600">
                          <a:latin typeface="Times New Roman"/>
                          <a:cs typeface="Times New Roman"/>
                        </a:rPr>
                        <a:t>Reduced non-notification risk</a:t>
                      </a:r>
                    </a:p>
                  </a:txBody>
                  <a:tcPr/>
                </a:tc>
                <a:extLst>
                  <a:ext uri="{0D108BD9-81ED-4DB2-BD59-A6C34878D82A}">
                    <a16:rowId xmlns:a16="http://schemas.microsoft.com/office/drawing/2014/main" val="1674066338"/>
                  </a:ext>
                </a:extLst>
              </a:tr>
              <a:tr h="243483">
                <a:tc>
                  <a:txBody>
                    <a:bodyPr/>
                    <a:lstStyle/>
                    <a:p>
                      <a:r>
                        <a:rPr lang="en-GB" sz="1600">
                          <a:latin typeface="Times New Roman"/>
                          <a:cs typeface="Times New Roman"/>
                        </a:rPr>
                        <a:t>Advice</a:t>
                      </a:r>
                    </a:p>
                  </a:txBody>
                  <a:tcPr/>
                </a:tc>
                <a:tc>
                  <a:txBody>
                    <a:bodyPr/>
                    <a:lstStyle/>
                    <a:p>
                      <a:pPr marL="285750" indent="-285750">
                        <a:buFont typeface="Arial" panose="020B0604020202020204" pitchFamily="34" charset="0"/>
                        <a:buChar char="•"/>
                      </a:pPr>
                      <a:r>
                        <a:rPr lang="en-GB" sz="1600">
                          <a:latin typeface="Times New Roman"/>
                          <a:cs typeface="Times New Roman"/>
                        </a:rPr>
                        <a:t>LLM-based advisor that matches submitted incident with relevant government guidelines and provides advice on mitigation and prevention.</a:t>
                      </a:r>
                    </a:p>
                    <a:p>
                      <a:pPr marL="285750" indent="-285750">
                        <a:buFont typeface="Arial" panose="020B0604020202020204" pitchFamily="34" charset="0"/>
                        <a:buChar char="•"/>
                      </a:pPr>
                      <a:r>
                        <a:rPr lang="en-GB" sz="1600">
                          <a:latin typeface="Times New Roman"/>
                          <a:cs typeface="Times New Roman"/>
                        </a:rPr>
                        <a:t>Guardrails to prevent inappropriate output.</a:t>
                      </a:r>
                    </a:p>
                  </a:txBody>
                  <a:tcPr/>
                </a:tc>
                <a:tc>
                  <a:txBody>
                    <a:bodyPr/>
                    <a:lstStyle/>
                    <a:p>
                      <a:pPr marL="285750" indent="-285750">
                        <a:buFont typeface="Arial" panose="020B0604020202020204" pitchFamily="34" charset="0"/>
                        <a:buChar char="•"/>
                      </a:pPr>
                      <a:r>
                        <a:rPr lang="en-GB" sz="1600">
                          <a:latin typeface="Times New Roman"/>
                          <a:cs typeface="Times New Roman"/>
                        </a:rPr>
                        <a:t>Matching guidelines</a:t>
                      </a:r>
                      <a:endParaRPr lang="en-GB"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a:latin typeface="Times New Roman"/>
                          <a:cs typeface="Times New Roman"/>
                        </a:rPr>
                        <a:t>Safe and reliable advice</a:t>
                      </a:r>
                    </a:p>
                  </a:txBody>
                  <a:tcPr/>
                </a:tc>
                <a:extLst>
                  <a:ext uri="{0D108BD9-81ED-4DB2-BD59-A6C34878D82A}">
                    <a16:rowId xmlns:a16="http://schemas.microsoft.com/office/drawing/2014/main" val="3128398576"/>
                  </a:ext>
                </a:extLst>
              </a:tr>
            </a:tbl>
          </a:graphicData>
        </a:graphic>
      </p:graphicFrame>
      <p:sp>
        <p:nvSpPr>
          <p:cNvPr id="6" name="Rectangle 5">
            <a:extLst>
              <a:ext uri="{FF2B5EF4-FFF2-40B4-BE49-F238E27FC236}">
                <a16:creationId xmlns:a16="http://schemas.microsoft.com/office/drawing/2014/main" id="{68E3CB09-F652-A535-9CD3-A5435F2E12A7}"/>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263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52520F2-99C6-984D-FF72-ECC99A0B87C2}"/>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A40F9-9705-0867-9A33-7CFCAD4B305A}"/>
              </a:ext>
            </a:extLst>
          </p:cNvPr>
          <p:cNvSpPr>
            <a:spLocks noGrp="1"/>
          </p:cNvSpPr>
          <p:nvPr>
            <p:ph type="title"/>
          </p:nvPr>
        </p:nvSpPr>
        <p:spPr>
          <a:xfrm>
            <a:off x="600821" y="124405"/>
            <a:ext cx="11299079" cy="611614"/>
          </a:xfrm>
        </p:spPr>
        <p:txBody>
          <a:bodyPr/>
          <a:lstStyle/>
          <a:p>
            <a:r>
              <a:rPr lang="en-US" sz="2000">
                <a:latin typeface="+mn-lt"/>
                <a:cs typeface="Arial" panose="020B0604020202020204" pitchFamily="34" charset="0"/>
              </a:rPr>
              <a:t>Cyber threats and technology crimes are rapidly increasing in Hong Kong, with more frequent and severe attacks </a:t>
            </a:r>
          </a:p>
        </p:txBody>
      </p:sp>
      <p:sp>
        <p:nvSpPr>
          <p:cNvPr id="6" name="Rectangle 5">
            <a:extLst>
              <a:ext uri="{FF2B5EF4-FFF2-40B4-BE49-F238E27FC236}">
                <a16:creationId xmlns:a16="http://schemas.microsoft.com/office/drawing/2014/main" id="{95FACFF4-524E-5892-46E0-BD9DA01DC1C0}"/>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091E046-1566-FA82-ABCB-2B58C535E522}"/>
              </a:ext>
            </a:extLst>
          </p:cNvPr>
          <p:cNvGrpSpPr/>
          <p:nvPr/>
        </p:nvGrpSpPr>
        <p:grpSpPr>
          <a:xfrm>
            <a:off x="1072094" y="989413"/>
            <a:ext cx="10132756" cy="4981014"/>
            <a:chOff x="1072094" y="989413"/>
            <a:chExt cx="10132756" cy="4981014"/>
          </a:xfrm>
        </p:grpSpPr>
        <p:pic>
          <p:nvPicPr>
            <p:cNvPr id="9" name="Picture 8">
              <a:extLst>
                <a:ext uri="{FF2B5EF4-FFF2-40B4-BE49-F238E27FC236}">
                  <a16:creationId xmlns:a16="http://schemas.microsoft.com/office/drawing/2014/main" id="{C75AABCA-7F93-E109-4DB5-3A86FD5B7A10}"/>
                </a:ext>
              </a:extLst>
            </p:cNvPr>
            <p:cNvPicPr>
              <a:picLocks noChangeAspect="1"/>
            </p:cNvPicPr>
            <p:nvPr/>
          </p:nvPicPr>
          <p:blipFill>
            <a:blip r:embed="rId3"/>
            <a:srcRect b="26456"/>
            <a:stretch>
              <a:fillRect/>
            </a:stretch>
          </p:blipFill>
          <p:spPr>
            <a:xfrm>
              <a:off x="1154457" y="989413"/>
              <a:ext cx="3657600" cy="1587764"/>
            </a:xfrm>
            <a:prstGeom prst="rect">
              <a:avLst/>
            </a:prstGeom>
          </p:spPr>
        </p:pic>
        <p:sp>
          <p:nvSpPr>
            <p:cNvPr id="10" name="TextBox 9">
              <a:extLst>
                <a:ext uri="{FF2B5EF4-FFF2-40B4-BE49-F238E27FC236}">
                  <a16:creationId xmlns:a16="http://schemas.microsoft.com/office/drawing/2014/main" id="{9BB79E86-0136-6568-FB71-DF06EA9F7FE6}"/>
                </a:ext>
              </a:extLst>
            </p:cNvPr>
            <p:cNvSpPr txBox="1"/>
            <p:nvPr/>
          </p:nvSpPr>
          <p:spPr>
            <a:xfrm>
              <a:off x="1072094" y="2611863"/>
              <a:ext cx="4114800" cy="1015663"/>
            </a:xfrm>
            <a:prstGeom prst="rect">
              <a:avLst/>
            </a:prstGeom>
            <a:noFill/>
          </p:spPr>
          <p:txBody>
            <a:bodyPr wrap="square">
              <a:spAutoFit/>
            </a:bodyPr>
            <a:lstStyle/>
            <a:p>
              <a:r>
                <a:rPr lang="en-US" sz="1500">
                  <a:cs typeface="Arial" panose="020B0604020202020204" pitchFamily="34" charset="0"/>
                </a:rPr>
                <a:t>The Standard | In 2023, cyber security incidents </a:t>
              </a:r>
              <a:r>
                <a:rPr lang="en-US" sz="1500" b="1" i="1">
                  <a:solidFill>
                    <a:srgbClr val="C00000"/>
                  </a:solidFill>
                  <a:cs typeface="Arial" panose="020B0604020202020204" pitchFamily="34" charset="0"/>
                </a:rPr>
                <a:t>increased by 39</a:t>
              </a:r>
              <a:r>
                <a:rPr lang="en-US" sz="1500" b="1" i="1">
                  <a:solidFill>
                    <a:srgbClr val="C90027"/>
                  </a:solidFill>
                  <a:cs typeface="Arial" panose="020B0604020202020204" pitchFamily="34" charset="0"/>
                </a:rPr>
                <a:t>% </a:t>
              </a:r>
              <a:r>
                <a:rPr lang="en-US" sz="1500">
                  <a:cs typeface="Arial" panose="020B0604020202020204" pitchFamily="34" charset="0"/>
                </a:rPr>
                <a:t>and technology </a:t>
              </a:r>
              <a:r>
                <a:rPr lang="en-US" sz="1500" b="1" i="1">
                  <a:solidFill>
                    <a:srgbClr val="C00000"/>
                  </a:solidFill>
                  <a:cs typeface="Arial" panose="020B0604020202020204" pitchFamily="34" charset="0"/>
                </a:rPr>
                <a:t>crimes rose by </a:t>
              </a:r>
              <a:r>
                <a:rPr lang="en-US" sz="1500" b="1">
                  <a:solidFill>
                    <a:srgbClr val="C90027"/>
                  </a:solidFill>
                  <a:cs typeface="Arial" panose="020B0604020202020204" pitchFamily="34" charset="0"/>
                </a:rPr>
                <a:t>50%</a:t>
              </a:r>
              <a:r>
                <a:rPr lang="en-US" sz="1500">
                  <a:cs typeface="Arial" panose="020B0604020202020204" pitchFamily="34" charset="0"/>
                </a:rPr>
                <a:t>. Data breach notifications, especially those caused by </a:t>
              </a:r>
              <a:r>
                <a:rPr lang="en-US" sz="1500" b="1" i="1">
                  <a:solidFill>
                    <a:srgbClr val="C00000"/>
                  </a:solidFill>
                  <a:cs typeface="Arial" panose="020B0604020202020204" pitchFamily="34" charset="0"/>
                </a:rPr>
                <a:t>hacking, also more than doubled</a:t>
              </a:r>
              <a:r>
                <a:rPr lang="en-US" sz="1500">
                  <a:cs typeface="Arial" panose="020B0604020202020204" pitchFamily="34" charset="0"/>
                </a:rPr>
                <a:t>. [1]</a:t>
              </a:r>
            </a:p>
          </p:txBody>
        </p:sp>
        <p:sp>
          <p:nvSpPr>
            <p:cNvPr id="12" name="TextBox 11">
              <a:extLst>
                <a:ext uri="{FF2B5EF4-FFF2-40B4-BE49-F238E27FC236}">
                  <a16:creationId xmlns:a16="http://schemas.microsoft.com/office/drawing/2014/main" id="{D86B86EC-D1D7-DDA7-C4CA-CADE3D4DCB6A}"/>
                </a:ext>
              </a:extLst>
            </p:cNvPr>
            <p:cNvSpPr txBox="1"/>
            <p:nvPr/>
          </p:nvSpPr>
          <p:spPr>
            <a:xfrm>
              <a:off x="5855874" y="2542309"/>
              <a:ext cx="4114800" cy="784830"/>
            </a:xfrm>
            <a:prstGeom prst="rect">
              <a:avLst/>
            </a:prstGeom>
            <a:noFill/>
          </p:spPr>
          <p:txBody>
            <a:bodyPr wrap="square">
              <a:spAutoFit/>
            </a:bodyPr>
            <a:lstStyle/>
            <a:p>
              <a:r>
                <a:rPr lang="en-US" sz="1500">
                  <a:solidFill>
                    <a:srgbClr val="1D1D1B"/>
                  </a:solidFill>
                  <a:cs typeface="Arial" panose="020B0604020202020204" pitchFamily="34" charset="0"/>
                </a:rPr>
                <a:t>Mayer Brown | Cybersecurity </a:t>
              </a:r>
              <a:r>
                <a:rPr lang="en-US" sz="1500" b="0" i="0">
                  <a:solidFill>
                    <a:srgbClr val="1D1D1B"/>
                  </a:solidFill>
                  <a:effectLst/>
                  <a:cs typeface="Arial" panose="020B0604020202020204" pitchFamily="34" charset="0"/>
                </a:rPr>
                <a:t>incidents recorded a </a:t>
              </a:r>
              <a:r>
                <a:rPr lang="en-US" sz="1500" b="1" i="1">
                  <a:solidFill>
                    <a:srgbClr val="00457B"/>
                  </a:solidFill>
                  <a:effectLst/>
                  <a:cs typeface="Arial" panose="020B0604020202020204" pitchFamily="34" charset="0"/>
                </a:rPr>
                <a:t>65.2% quarter-to-quarter increase </a:t>
              </a:r>
              <a:r>
                <a:rPr lang="en-US" sz="1500" b="0" i="0">
                  <a:solidFill>
                    <a:srgbClr val="1D1D1B"/>
                  </a:solidFill>
                  <a:effectLst/>
                  <a:cs typeface="Arial" panose="020B0604020202020204" pitchFamily="34" charset="0"/>
                </a:rPr>
                <a:t>in 2024 Q1 [2]</a:t>
              </a:r>
              <a:endParaRPr lang="en-US" sz="1500">
                <a:cs typeface="Arial" panose="020B0604020202020204" pitchFamily="34" charset="0"/>
              </a:endParaRPr>
            </a:p>
          </p:txBody>
        </p:sp>
        <p:pic>
          <p:nvPicPr>
            <p:cNvPr id="13" name="Picture 12">
              <a:extLst>
                <a:ext uri="{FF2B5EF4-FFF2-40B4-BE49-F238E27FC236}">
                  <a16:creationId xmlns:a16="http://schemas.microsoft.com/office/drawing/2014/main" id="{E73558AF-8F9D-F50D-4112-F25F2532284D}"/>
                </a:ext>
              </a:extLst>
            </p:cNvPr>
            <p:cNvPicPr>
              <a:picLocks noChangeAspect="1"/>
            </p:cNvPicPr>
            <p:nvPr/>
          </p:nvPicPr>
          <p:blipFill>
            <a:blip r:embed="rId4"/>
            <a:stretch>
              <a:fillRect/>
            </a:stretch>
          </p:blipFill>
          <p:spPr>
            <a:xfrm>
              <a:off x="5987596" y="1046145"/>
              <a:ext cx="3657600" cy="1484555"/>
            </a:xfrm>
            <a:prstGeom prst="rect">
              <a:avLst/>
            </a:prstGeom>
            <a:ln>
              <a:solidFill>
                <a:schemeClr val="tx1"/>
              </a:solidFill>
            </a:ln>
          </p:spPr>
        </p:pic>
        <p:pic>
          <p:nvPicPr>
            <p:cNvPr id="15" name="Picture 14">
              <a:extLst>
                <a:ext uri="{FF2B5EF4-FFF2-40B4-BE49-F238E27FC236}">
                  <a16:creationId xmlns:a16="http://schemas.microsoft.com/office/drawing/2014/main" id="{82E4E842-5CA9-6AB2-44DC-863EA4A49DAC}"/>
                </a:ext>
              </a:extLst>
            </p:cNvPr>
            <p:cNvPicPr>
              <a:picLocks noChangeAspect="1"/>
            </p:cNvPicPr>
            <p:nvPr/>
          </p:nvPicPr>
          <p:blipFill>
            <a:blip r:embed="rId5"/>
            <a:srcRect b="10076"/>
            <a:stretch>
              <a:fillRect/>
            </a:stretch>
          </p:blipFill>
          <p:spPr>
            <a:xfrm>
              <a:off x="2311988" y="3728095"/>
              <a:ext cx="3657600" cy="1587764"/>
            </a:xfrm>
            <a:prstGeom prst="rect">
              <a:avLst/>
            </a:prstGeom>
          </p:spPr>
        </p:pic>
        <p:sp>
          <p:nvSpPr>
            <p:cNvPr id="16" name="TextBox 15">
              <a:extLst>
                <a:ext uri="{FF2B5EF4-FFF2-40B4-BE49-F238E27FC236}">
                  <a16:creationId xmlns:a16="http://schemas.microsoft.com/office/drawing/2014/main" id="{5D37EDB6-3024-4265-D8DD-FF6552E2370F}"/>
                </a:ext>
              </a:extLst>
            </p:cNvPr>
            <p:cNvSpPr txBox="1"/>
            <p:nvPr/>
          </p:nvSpPr>
          <p:spPr>
            <a:xfrm>
              <a:off x="1759419" y="5416429"/>
              <a:ext cx="4910328" cy="553998"/>
            </a:xfrm>
            <a:prstGeom prst="rect">
              <a:avLst/>
            </a:prstGeom>
            <a:noFill/>
          </p:spPr>
          <p:txBody>
            <a:bodyPr wrap="square">
              <a:spAutoFit/>
            </a:bodyPr>
            <a:lstStyle/>
            <a:p>
              <a:r>
                <a:rPr lang="en-US" sz="1500">
                  <a:cs typeface="Arial" panose="020B0604020202020204" pitchFamily="34" charset="0"/>
                </a:rPr>
                <a:t>HK Police Force | In 2024, Hong Kong recorded over 33,900 technology crimes, including </a:t>
              </a:r>
              <a:r>
                <a:rPr lang="en-US" sz="1500" b="1" i="1">
                  <a:solidFill>
                    <a:srgbClr val="003B88"/>
                  </a:solidFill>
                  <a:cs typeface="Arial" panose="020B0604020202020204" pitchFamily="34" charset="0"/>
                </a:rPr>
                <a:t>112 serious cyberattacks </a:t>
              </a:r>
              <a:r>
                <a:rPr lang="en-US" sz="1500">
                  <a:cs typeface="Arial" panose="020B0604020202020204" pitchFamily="34" charset="0"/>
                </a:rPr>
                <a:t>[3]</a:t>
              </a:r>
            </a:p>
          </p:txBody>
        </p:sp>
        <p:sp>
          <p:nvSpPr>
            <p:cNvPr id="18" name="TextBox 17">
              <a:extLst>
                <a:ext uri="{FF2B5EF4-FFF2-40B4-BE49-F238E27FC236}">
                  <a16:creationId xmlns:a16="http://schemas.microsoft.com/office/drawing/2014/main" id="{D77178D5-C415-3545-C6D8-6DB91E541DA5}"/>
                </a:ext>
              </a:extLst>
            </p:cNvPr>
            <p:cNvSpPr txBox="1"/>
            <p:nvPr/>
          </p:nvSpPr>
          <p:spPr>
            <a:xfrm>
              <a:off x="6758620" y="4908598"/>
              <a:ext cx="4446230" cy="784830"/>
            </a:xfrm>
            <a:prstGeom prst="rect">
              <a:avLst/>
            </a:prstGeom>
            <a:noFill/>
          </p:spPr>
          <p:txBody>
            <a:bodyPr wrap="square">
              <a:spAutoFit/>
            </a:bodyPr>
            <a:lstStyle/>
            <a:p>
              <a:r>
                <a:rPr lang="en-US" sz="1500">
                  <a:cs typeface="Arial" panose="020B0604020202020204" pitchFamily="34" charset="0"/>
                </a:rPr>
                <a:t>Check Point | Threat Intelligence Report: An organization in Hong Kong is being attacked on average </a:t>
              </a:r>
              <a:r>
                <a:rPr lang="en-US" sz="1500" b="1" i="1">
                  <a:solidFill>
                    <a:srgbClr val="F13D7D"/>
                  </a:solidFill>
                  <a:cs typeface="Arial" panose="020B0604020202020204" pitchFamily="34" charset="0"/>
                </a:rPr>
                <a:t>1675 times per week</a:t>
              </a:r>
              <a:r>
                <a:rPr lang="en-US" sz="1500">
                  <a:cs typeface="Arial" panose="020B0604020202020204" pitchFamily="34" charset="0"/>
                </a:rPr>
                <a:t> in the last 6 months in 2025 [4]</a:t>
              </a:r>
            </a:p>
          </p:txBody>
        </p:sp>
        <p:pic>
          <p:nvPicPr>
            <p:cNvPr id="19" name="Picture 18">
              <a:extLst>
                <a:ext uri="{FF2B5EF4-FFF2-40B4-BE49-F238E27FC236}">
                  <a16:creationId xmlns:a16="http://schemas.microsoft.com/office/drawing/2014/main" id="{D04F0245-6435-A21F-2B0A-F1DE70A629EB}"/>
                </a:ext>
              </a:extLst>
            </p:cNvPr>
            <p:cNvPicPr>
              <a:picLocks noChangeAspect="1"/>
            </p:cNvPicPr>
            <p:nvPr/>
          </p:nvPicPr>
          <p:blipFill>
            <a:blip r:embed="rId6"/>
            <a:stretch>
              <a:fillRect/>
            </a:stretch>
          </p:blipFill>
          <p:spPr>
            <a:xfrm>
              <a:off x="7040090" y="3276064"/>
              <a:ext cx="3657600" cy="1632534"/>
            </a:xfrm>
            <a:prstGeom prst="rect">
              <a:avLst/>
            </a:prstGeom>
          </p:spPr>
        </p:pic>
      </p:grpSp>
      <p:sp>
        <p:nvSpPr>
          <p:cNvPr id="21" name="TextBox 20">
            <a:extLst>
              <a:ext uri="{FF2B5EF4-FFF2-40B4-BE49-F238E27FC236}">
                <a16:creationId xmlns:a16="http://schemas.microsoft.com/office/drawing/2014/main" id="{329E063D-9C95-7976-124E-F94A0CC92EAC}"/>
              </a:ext>
            </a:extLst>
          </p:cNvPr>
          <p:cNvSpPr txBox="1"/>
          <p:nvPr/>
        </p:nvSpPr>
        <p:spPr>
          <a:xfrm>
            <a:off x="0" y="6284415"/>
            <a:ext cx="11277600" cy="553998"/>
          </a:xfrm>
          <a:prstGeom prst="rect">
            <a:avLst/>
          </a:prstGeom>
          <a:noFill/>
        </p:spPr>
        <p:txBody>
          <a:bodyPr wrap="square">
            <a:spAutoFit/>
          </a:bodyPr>
          <a:lstStyle/>
          <a:p>
            <a:r>
              <a:rPr lang="en-US" sz="1000">
                <a:cs typeface="Arial" panose="020B0604020202020204" pitchFamily="34" charset="0"/>
              </a:rPr>
              <a:t>[1] https://www.thestandard.com.hk/breaking-news/article/221493/Cyber-threats-in-Hong-Kong-on-the-rise [2] https://www.mayerbrown.com/en/insights/publications/2024/10/cyber-threats-on-the-rise-dissecting-the-common-themes-behind-recent-cybersecurity-incidents-in-hong-kong [3] https://www.police.gov.hk/ppp_en/04_crime_matters/tcd/cybersecurityreport2024.html [4] https://blog.checkpoint.com/executive-insights/beyond-defense-hong-kongs-new-era-of-financial-cyber-resilience/#</a:t>
            </a:r>
          </a:p>
        </p:txBody>
      </p:sp>
      <p:sp>
        <p:nvSpPr>
          <p:cNvPr id="3" name="Slide Number Placeholder 1">
            <a:extLst>
              <a:ext uri="{FF2B5EF4-FFF2-40B4-BE49-F238E27FC236}">
                <a16:creationId xmlns:a16="http://schemas.microsoft.com/office/drawing/2014/main" id="{E414056F-E652-74A4-0938-4BA03790457A}"/>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4</a:t>
            </a:fld>
            <a:endParaRPr lang="en-US"/>
          </a:p>
        </p:txBody>
      </p:sp>
    </p:spTree>
    <p:extLst>
      <p:ext uri="{BB962C8B-B14F-4D97-AF65-F5344CB8AC3E}">
        <p14:creationId xmlns:p14="http://schemas.microsoft.com/office/powerpoint/2010/main" val="3200182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109ACA-0594-0D32-539E-06290C24BA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2E630A-A640-ABDD-8E88-CEE5599CA4E8}"/>
              </a:ext>
            </a:extLst>
          </p:cNvPr>
          <p:cNvSpPr>
            <a:spLocks noGrp="1"/>
          </p:cNvSpPr>
          <p:nvPr>
            <p:ph type="title"/>
          </p:nvPr>
        </p:nvSpPr>
        <p:spPr>
          <a:xfrm>
            <a:off x="4907" y="8495"/>
            <a:ext cx="12182186" cy="621313"/>
          </a:xfrm>
          <a:noFill/>
        </p:spPr>
        <p:txBody>
          <a:bodyPr/>
          <a:lstStyle/>
          <a:p>
            <a:pPr algn="ctr"/>
            <a:r>
              <a:rPr lang="en-US" sz="2200">
                <a:solidFill>
                  <a:schemeClr val="accent2"/>
                </a:solidFill>
                <a:latin typeface="+mn-lt"/>
                <a:ea typeface="Calibri"/>
                <a:cs typeface="Times New Roman"/>
              </a:rPr>
              <a:t>Criticality Classification</a:t>
            </a:r>
            <a:endParaRPr lang="en-US" sz="2200" b="0">
              <a:solidFill>
                <a:schemeClr val="accent2"/>
              </a:solidFill>
              <a:latin typeface="+mn-lt"/>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34F9F6-83A3-CC25-3834-68B22C12CFB9}"/>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40</a:t>
            </a:fld>
            <a:endParaRPr lang="en-US" sz="1600"/>
          </a:p>
        </p:txBody>
      </p:sp>
      <p:sp>
        <p:nvSpPr>
          <p:cNvPr id="18" name="TextBox 17">
            <a:extLst>
              <a:ext uri="{FF2B5EF4-FFF2-40B4-BE49-F238E27FC236}">
                <a16:creationId xmlns:a16="http://schemas.microsoft.com/office/drawing/2014/main" id="{960C34AE-227B-AA2D-D7B1-B2B22F4A4D1B}"/>
              </a:ext>
            </a:extLst>
          </p:cNvPr>
          <p:cNvSpPr txBox="1"/>
          <p:nvPr/>
        </p:nvSpPr>
        <p:spPr>
          <a:xfrm>
            <a:off x="760211" y="1048807"/>
            <a:ext cx="5925956" cy="2339102"/>
          </a:xfrm>
          <a:prstGeom prst="rect">
            <a:avLst/>
          </a:prstGeom>
          <a:noFill/>
        </p:spPr>
        <p:txBody>
          <a:bodyPr wrap="square" lIns="91440" tIns="45720" rIns="91440" bIns="45720" anchor="t">
            <a:spAutoFit/>
          </a:bodyPr>
          <a:lstStyle/>
          <a:p>
            <a:pPr>
              <a:spcAft>
                <a:spcPts val="800"/>
              </a:spcAft>
            </a:pPr>
            <a:r>
              <a:rPr lang="en-US" b="1">
                <a:cs typeface="Times New Roman" panose="02020603050405020304" pitchFamily="18" charset="0"/>
              </a:rPr>
              <a:t>Challenges:</a:t>
            </a:r>
            <a:r>
              <a:rPr lang="en-US">
                <a:cs typeface="Times New Roman" panose="02020603050405020304" pitchFamily="18" charset="0"/>
              </a:rPr>
              <a:t> </a:t>
            </a:r>
          </a:p>
          <a:p>
            <a:pPr marL="342900" indent="-342900">
              <a:spcAft>
                <a:spcPts val="800"/>
              </a:spcAft>
              <a:buAutoNum type="arabicPeriod"/>
            </a:pPr>
            <a:r>
              <a:rPr lang="en-US" u="sng">
                <a:cs typeface="Times New Roman"/>
              </a:rPr>
              <a:t>Class Imbalance</a:t>
            </a:r>
            <a:r>
              <a:rPr lang="en-US">
                <a:cs typeface="Times New Roman"/>
              </a:rPr>
              <a:t>: Most records have moderate severity. Critical incidents are rare and very few negligible incidents are reported.</a:t>
            </a:r>
            <a:endParaRPr lang="en-GB">
              <a:cs typeface="Times New Roman"/>
            </a:endParaRPr>
          </a:p>
          <a:p>
            <a:pPr marL="342900" indent="-342900">
              <a:spcAft>
                <a:spcPts val="800"/>
              </a:spcAft>
              <a:buAutoNum type="arabicPeriod"/>
            </a:pPr>
            <a:r>
              <a:rPr lang="en-US" u="sng">
                <a:cs typeface="Times New Roman" panose="02020603050405020304" pitchFamily="18" charset="0"/>
              </a:rPr>
              <a:t>Lack of Data</a:t>
            </a:r>
            <a:r>
              <a:rPr lang="en-US">
                <a:cs typeface="Times New Roman" panose="02020603050405020304" pitchFamily="18" charset="0"/>
              </a:rPr>
              <a:t>: We could only use 1,984 records as the older records don’t have criticality labels.</a:t>
            </a:r>
          </a:p>
          <a:p>
            <a:pPr>
              <a:spcAft>
                <a:spcPts val="800"/>
              </a:spcAft>
            </a:pPr>
            <a:r>
              <a:rPr lang="en-US">
                <a:cs typeface="Times New Roman"/>
              </a:rPr>
              <a:t>This may lead to low performance due to poor generalization.</a:t>
            </a:r>
          </a:p>
        </p:txBody>
      </p:sp>
      <p:sp>
        <p:nvSpPr>
          <p:cNvPr id="4" name="TextBox 3">
            <a:extLst>
              <a:ext uri="{FF2B5EF4-FFF2-40B4-BE49-F238E27FC236}">
                <a16:creationId xmlns:a16="http://schemas.microsoft.com/office/drawing/2014/main" id="{20FED084-CBB0-FD4C-F525-64947144629F}"/>
              </a:ext>
            </a:extLst>
          </p:cNvPr>
          <p:cNvSpPr txBox="1"/>
          <p:nvPr/>
        </p:nvSpPr>
        <p:spPr>
          <a:xfrm>
            <a:off x="760210" y="3788129"/>
            <a:ext cx="8089034" cy="2441694"/>
          </a:xfrm>
          <a:prstGeom prst="rect">
            <a:avLst/>
          </a:prstGeom>
          <a:noFill/>
        </p:spPr>
        <p:txBody>
          <a:bodyPr wrap="square" lIns="91440" tIns="45720" rIns="91440" bIns="45720" anchor="t">
            <a:spAutoFit/>
          </a:bodyPr>
          <a:lstStyle/>
          <a:p>
            <a:pPr>
              <a:spcAft>
                <a:spcPts val="800"/>
              </a:spcAft>
            </a:pPr>
            <a:r>
              <a:rPr lang="en-US" b="1">
                <a:cs typeface="Times New Roman"/>
              </a:rPr>
              <a:t>Solutions:</a:t>
            </a:r>
          </a:p>
          <a:p>
            <a:pPr marL="342900" indent="-342900">
              <a:spcAft>
                <a:spcPts val="800"/>
              </a:spcAft>
              <a:buAutoNum type="arabicPeriod"/>
            </a:pPr>
            <a:r>
              <a:rPr lang="en-US" u="sng">
                <a:cs typeface="Times New Roman"/>
              </a:rPr>
              <a:t>Adaptive Synthetic Sampling (ADASYN)</a:t>
            </a:r>
            <a:r>
              <a:rPr lang="en-US">
                <a:cs typeface="Times New Roman"/>
              </a:rPr>
              <a:t>: handle class imbalance in datasets by generating synthetic samples for minority classes.</a:t>
            </a:r>
            <a:endParaRPr lang="en-GB" b="1">
              <a:cs typeface="Times New Roman"/>
            </a:endParaRPr>
          </a:p>
          <a:p>
            <a:pPr marL="342900" indent="-342900">
              <a:spcAft>
                <a:spcPts val="800"/>
              </a:spcAft>
              <a:buAutoNum type="arabicPeriod"/>
            </a:pPr>
            <a:endParaRPr lang="en-US">
              <a:cs typeface="Times New Roman"/>
            </a:endParaRPr>
          </a:p>
          <a:p>
            <a:pPr marL="342900" indent="-342900">
              <a:spcAft>
                <a:spcPts val="800"/>
              </a:spcAft>
              <a:buAutoNum type="arabicPeriod"/>
            </a:pPr>
            <a:endParaRPr lang="en-US">
              <a:cs typeface="Times New Roman"/>
            </a:endParaRPr>
          </a:p>
          <a:p>
            <a:pPr marL="342900" indent="-342900">
              <a:spcAft>
                <a:spcPts val="800"/>
              </a:spcAft>
              <a:buAutoNum type="arabicPeriod"/>
            </a:pPr>
            <a:r>
              <a:rPr lang="en-US" u="sng">
                <a:cs typeface="Times New Roman"/>
              </a:rPr>
              <a:t>Stratified K-Fold Cross-Validation</a:t>
            </a:r>
            <a:r>
              <a:rPr lang="en-US">
                <a:cs typeface="Times New Roman"/>
              </a:rPr>
              <a:t>: make full use of all data to provide more reliable and less biased estimate of model performance.</a:t>
            </a:r>
          </a:p>
        </p:txBody>
      </p:sp>
      <p:pic>
        <p:nvPicPr>
          <p:cNvPr id="35" name="Picture 34" descr="A graph with blue squares&#10;&#10;AI-generated content may be incorrect.">
            <a:extLst>
              <a:ext uri="{FF2B5EF4-FFF2-40B4-BE49-F238E27FC236}">
                <a16:creationId xmlns:a16="http://schemas.microsoft.com/office/drawing/2014/main" id="{411F817D-8910-CCC7-9A76-A5CCE00FC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968" y="1031184"/>
            <a:ext cx="5211097" cy="2558052"/>
          </a:xfrm>
          <a:prstGeom prst="rect">
            <a:avLst/>
          </a:prstGeom>
        </p:spPr>
      </p:pic>
      <p:sp>
        <p:nvSpPr>
          <p:cNvPr id="36" name="TextBox 35">
            <a:extLst>
              <a:ext uri="{FF2B5EF4-FFF2-40B4-BE49-F238E27FC236}">
                <a16:creationId xmlns:a16="http://schemas.microsoft.com/office/drawing/2014/main" id="{300B2DDA-B5D6-F7DA-81AD-755C98F5CA9A}"/>
              </a:ext>
            </a:extLst>
          </p:cNvPr>
          <p:cNvSpPr txBox="1"/>
          <p:nvPr/>
        </p:nvSpPr>
        <p:spPr>
          <a:xfrm>
            <a:off x="7241737" y="3150066"/>
            <a:ext cx="803618"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Moderate</a:t>
            </a:r>
          </a:p>
        </p:txBody>
      </p:sp>
      <p:sp>
        <p:nvSpPr>
          <p:cNvPr id="38" name="TextBox 37">
            <a:extLst>
              <a:ext uri="{FF2B5EF4-FFF2-40B4-BE49-F238E27FC236}">
                <a16:creationId xmlns:a16="http://schemas.microsoft.com/office/drawing/2014/main" id="{7012E735-66D1-AA0A-801A-9F35949735D9}"/>
              </a:ext>
            </a:extLst>
          </p:cNvPr>
          <p:cNvSpPr txBox="1"/>
          <p:nvPr/>
        </p:nvSpPr>
        <p:spPr>
          <a:xfrm>
            <a:off x="8357129" y="3150066"/>
            <a:ext cx="440569"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Low</a:t>
            </a:r>
          </a:p>
        </p:txBody>
      </p:sp>
      <p:sp>
        <p:nvSpPr>
          <p:cNvPr id="40" name="TextBox 39">
            <a:extLst>
              <a:ext uri="{FF2B5EF4-FFF2-40B4-BE49-F238E27FC236}">
                <a16:creationId xmlns:a16="http://schemas.microsoft.com/office/drawing/2014/main" id="{AE4D0C21-C606-2F9A-32DA-6DCC97BF77AF}"/>
              </a:ext>
            </a:extLst>
          </p:cNvPr>
          <p:cNvSpPr txBox="1"/>
          <p:nvPr/>
        </p:nvSpPr>
        <p:spPr>
          <a:xfrm>
            <a:off x="9263908" y="3150066"/>
            <a:ext cx="468397"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High</a:t>
            </a:r>
          </a:p>
        </p:txBody>
      </p:sp>
      <p:sp>
        <p:nvSpPr>
          <p:cNvPr id="41" name="TextBox 40">
            <a:extLst>
              <a:ext uri="{FF2B5EF4-FFF2-40B4-BE49-F238E27FC236}">
                <a16:creationId xmlns:a16="http://schemas.microsoft.com/office/drawing/2014/main" id="{2A2384BD-4592-BC48-5C82-856A7860676D}"/>
              </a:ext>
            </a:extLst>
          </p:cNvPr>
          <p:cNvSpPr txBox="1"/>
          <p:nvPr/>
        </p:nvSpPr>
        <p:spPr>
          <a:xfrm>
            <a:off x="10092080" y="3150066"/>
            <a:ext cx="614591"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Critical</a:t>
            </a:r>
          </a:p>
        </p:txBody>
      </p:sp>
      <p:sp>
        <p:nvSpPr>
          <p:cNvPr id="42" name="TextBox 41">
            <a:extLst>
              <a:ext uri="{FF2B5EF4-FFF2-40B4-BE49-F238E27FC236}">
                <a16:creationId xmlns:a16="http://schemas.microsoft.com/office/drawing/2014/main" id="{AD519F80-30D3-8435-2172-29EE64D90FE4}"/>
              </a:ext>
            </a:extLst>
          </p:cNvPr>
          <p:cNvSpPr txBox="1"/>
          <p:nvPr/>
        </p:nvSpPr>
        <p:spPr>
          <a:xfrm>
            <a:off x="10921352" y="3150066"/>
            <a:ext cx="803425"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Negligible</a:t>
            </a:r>
          </a:p>
        </p:txBody>
      </p:sp>
      <p:sp>
        <p:nvSpPr>
          <p:cNvPr id="43" name="TextBox 42">
            <a:extLst>
              <a:ext uri="{FF2B5EF4-FFF2-40B4-BE49-F238E27FC236}">
                <a16:creationId xmlns:a16="http://schemas.microsoft.com/office/drawing/2014/main" id="{94D7CF18-9252-4BD3-C6A3-61368D54BC78}"/>
              </a:ext>
            </a:extLst>
          </p:cNvPr>
          <p:cNvSpPr txBox="1"/>
          <p:nvPr/>
        </p:nvSpPr>
        <p:spPr>
          <a:xfrm rot="16200000">
            <a:off x="6591026" y="1958660"/>
            <a:ext cx="561371" cy="276999"/>
          </a:xfrm>
          <a:prstGeom prst="rect">
            <a:avLst/>
          </a:prstGeom>
          <a:solidFill>
            <a:schemeClr val="bg1"/>
          </a:solidFill>
        </p:spPr>
        <p:txBody>
          <a:bodyPr wrap="none" rtlCol="0">
            <a:spAutoFit/>
          </a:bodyPr>
          <a:lstStyle/>
          <a:p>
            <a:pPr algn="ctr"/>
            <a:r>
              <a:rPr lang="en-HK" sz="1200">
                <a:cs typeface="Times New Roman" panose="02020603050405020304" pitchFamily="18" charset="0"/>
              </a:rPr>
              <a:t>Count</a:t>
            </a:r>
          </a:p>
        </p:txBody>
      </p:sp>
      <p:sp>
        <p:nvSpPr>
          <p:cNvPr id="44" name="Rectangle 43">
            <a:extLst>
              <a:ext uri="{FF2B5EF4-FFF2-40B4-BE49-F238E27FC236}">
                <a16:creationId xmlns:a16="http://schemas.microsoft.com/office/drawing/2014/main" id="{7396594B-B918-ECD3-9866-4AB808A79B8D}"/>
              </a:ext>
            </a:extLst>
          </p:cNvPr>
          <p:cNvSpPr/>
          <p:nvPr/>
        </p:nvSpPr>
        <p:spPr>
          <a:xfrm>
            <a:off x="8889058" y="1030028"/>
            <a:ext cx="1174114" cy="155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26" name="Picture 2">
            <a:extLst>
              <a:ext uri="{FF2B5EF4-FFF2-40B4-BE49-F238E27FC236}">
                <a16:creationId xmlns:a16="http://schemas.microsoft.com/office/drawing/2014/main" id="{518791AC-EEFE-C061-BCEC-D016FEF92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517" y="5318536"/>
            <a:ext cx="1949204" cy="117190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2EFE54B-0F55-5623-D547-B9D7F2D48631}"/>
              </a:ext>
            </a:extLst>
          </p:cNvPr>
          <p:cNvSpPr txBox="1"/>
          <p:nvPr/>
        </p:nvSpPr>
        <p:spPr>
          <a:xfrm>
            <a:off x="434954" y="6617111"/>
            <a:ext cx="11246066" cy="415498"/>
          </a:xfrm>
          <a:prstGeom prst="rect">
            <a:avLst/>
          </a:prstGeom>
          <a:noFill/>
        </p:spPr>
        <p:txBody>
          <a:bodyPr wrap="square" lIns="91440" tIns="45720" rIns="91440" bIns="45720" anchor="t">
            <a:spAutoFit/>
          </a:bodyPr>
          <a:lstStyle/>
          <a:p>
            <a:r>
              <a:rPr lang="en-HK" sz="1050">
                <a:cs typeface="Times New Roman"/>
              </a:rPr>
              <a:t>Images from https://towardsdatascience.com/cross-validation-k-fold-vs-monte-carlo-e54df2fc179b and https://medium.com/@ruinian/an-introduction-to-adasyn-with-code-1383a5ece7aa</a:t>
            </a:r>
          </a:p>
          <a:p>
            <a:endParaRPr lang="en-HK" sz="1050">
              <a:cs typeface="Times New Roman"/>
            </a:endParaRPr>
          </a:p>
        </p:txBody>
      </p:sp>
      <p:pic>
        <p:nvPicPr>
          <p:cNvPr id="1028" name="Picture 4" descr="Fixing Imbalanced Datasets: An Introduction to ADASYN (with code!) | by Rui  Nian | Medium">
            <a:extLst>
              <a:ext uri="{FF2B5EF4-FFF2-40B4-BE49-F238E27FC236}">
                <a16:creationId xmlns:a16="http://schemas.microsoft.com/office/drawing/2014/main" id="{301C1D19-7D9C-8796-A1FF-F96348DFD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2517" y="3788128"/>
            <a:ext cx="1586177" cy="12008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559C2E-EBAD-84F3-46E3-9CFF0F5307EC}"/>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24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429D2C-6339-EDA5-3A69-88BF4BF2487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41A3EE-CEA9-EA8E-A1A2-FAD748D35182}"/>
              </a:ext>
            </a:extLst>
          </p:cNvPr>
          <p:cNvSpPr>
            <a:spLocks noGrp="1"/>
          </p:cNvSpPr>
          <p:nvPr>
            <p:ph type="title"/>
          </p:nvPr>
        </p:nvSpPr>
        <p:spPr>
          <a:xfrm>
            <a:off x="4907" y="8495"/>
            <a:ext cx="12182186" cy="621313"/>
          </a:xfrm>
          <a:noFill/>
        </p:spPr>
        <p:txBody>
          <a:bodyPr/>
          <a:lstStyle/>
          <a:p>
            <a:pPr algn="ctr"/>
            <a:r>
              <a:rPr lang="en-US" sz="2200">
                <a:solidFill>
                  <a:schemeClr val="accent2"/>
                </a:solidFill>
                <a:latin typeface="+mn-lt"/>
                <a:ea typeface="Calibri"/>
                <a:cs typeface="Times New Roman"/>
              </a:rPr>
              <a:t>Criticality Classification</a:t>
            </a:r>
            <a:endParaRPr lang="en-US" sz="2200" b="0">
              <a:solidFill>
                <a:schemeClr val="accent2"/>
              </a:solidFill>
              <a:latin typeface="+mn-lt"/>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722C3B4-B9A7-3469-88D8-703FE03498C9}"/>
              </a:ext>
            </a:extLst>
          </p:cNvPr>
          <p:cNvSpPr>
            <a:spLocks noGrp="1"/>
          </p:cNvSpPr>
          <p:nvPr>
            <p:ph type="sldNum" sz="quarter" idx="12"/>
          </p:nvPr>
        </p:nvSpPr>
        <p:spPr>
          <a:xfrm>
            <a:off x="11330344" y="6341553"/>
            <a:ext cx="835152" cy="516447"/>
          </a:xfrm>
        </p:spPr>
        <p:txBody>
          <a:bodyPr/>
          <a:lstStyle/>
          <a:p>
            <a:fld id="{FAD294BC-9438-4D92-A135-FC649997F4CC}" type="slidenum">
              <a:rPr lang="en-US" sz="1600" smtClean="0"/>
              <a:t>41</a:t>
            </a:fld>
            <a:endParaRPr lang="en-US" sz="1600"/>
          </a:p>
        </p:txBody>
      </p:sp>
      <p:sp>
        <p:nvSpPr>
          <p:cNvPr id="3" name="TextBox 2">
            <a:extLst>
              <a:ext uri="{FF2B5EF4-FFF2-40B4-BE49-F238E27FC236}">
                <a16:creationId xmlns:a16="http://schemas.microsoft.com/office/drawing/2014/main" id="{87AE8732-B36F-50A9-FD1E-430C4E28DD1A}"/>
              </a:ext>
            </a:extLst>
          </p:cNvPr>
          <p:cNvSpPr txBox="1"/>
          <p:nvPr/>
        </p:nvSpPr>
        <p:spPr>
          <a:xfrm>
            <a:off x="321700" y="1326783"/>
            <a:ext cx="7947657" cy="4308872"/>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b="1" err="1"/>
              <a:t>XGBoost</a:t>
            </a:r>
            <a:r>
              <a:rPr lang="en-US"/>
              <a:t> is an ensemble machine learning technique that utilizes </a:t>
            </a:r>
            <a:r>
              <a:rPr lang="en-HK"/>
              <a:t>gradient boosted decision trees and </a:t>
            </a:r>
            <a:r>
              <a:rPr lang="en-HK" b="1"/>
              <a:t>known for its powerful performance</a:t>
            </a:r>
            <a:r>
              <a:rPr lang="en-HK"/>
              <a:t> [1].</a:t>
            </a:r>
          </a:p>
          <a:p>
            <a:pPr marL="285750" indent="-285750">
              <a:spcAft>
                <a:spcPts val="800"/>
              </a:spcAft>
              <a:buFont typeface="Arial" panose="020B0604020202020204" pitchFamily="34" charset="0"/>
              <a:buChar char="•"/>
            </a:pPr>
            <a:endParaRPr lang="en-HK"/>
          </a:p>
          <a:p>
            <a:pPr marL="285750" indent="-285750">
              <a:spcAft>
                <a:spcPts val="800"/>
              </a:spcAft>
              <a:buFont typeface="Arial" panose="020B0604020202020204" pitchFamily="34" charset="0"/>
              <a:buChar char="•"/>
            </a:pPr>
            <a:r>
              <a:rPr lang="en-US"/>
              <a:t>When a decision tree becomes too complex, it may be prone to overfitting as it captures noise in the training data [2].</a:t>
            </a:r>
          </a:p>
          <a:p>
            <a:pPr marL="285750" indent="-285750">
              <a:spcAft>
                <a:spcPts val="800"/>
              </a:spcAft>
              <a:buFont typeface="Arial" panose="020B0604020202020204" pitchFamily="34" charset="0"/>
              <a:buChar char="•"/>
            </a:pPr>
            <a:endParaRPr lang="en-US"/>
          </a:p>
          <a:p>
            <a:pPr marL="285750" indent="-285750">
              <a:spcAft>
                <a:spcPts val="800"/>
              </a:spcAft>
              <a:buFont typeface="Arial" panose="020B0604020202020204" pitchFamily="34" charset="0"/>
              <a:buChar char="•"/>
            </a:pPr>
            <a:r>
              <a:rPr lang="en-US"/>
              <a:t>Boosting is often be used to create more robust models [3]. Boosting methods sequentially train weak learners (models) to correct the previous models’ mistakes to develop a strong learner to </a:t>
            </a:r>
            <a:r>
              <a:rPr lang="en-US" b="1"/>
              <a:t>enhance the overall performance</a:t>
            </a:r>
            <a:r>
              <a:rPr lang="en-US"/>
              <a:t>. </a:t>
            </a:r>
          </a:p>
          <a:p>
            <a:pPr marL="285750" indent="-285750">
              <a:spcAft>
                <a:spcPts val="800"/>
              </a:spcAft>
              <a:buFont typeface="Arial" panose="020B0604020202020204" pitchFamily="34" charset="0"/>
              <a:buChar char="•"/>
            </a:pPr>
            <a:endParaRPr lang="en-US"/>
          </a:p>
          <a:p>
            <a:pPr marL="285750" indent="-285750">
              <a:spcAft>
                <a:spcPts val="800"/>
              </a:spcAft>
              <a:buFont typeface="Arial" panose="020B0604020202020204" pitchFamily="34" charset="0"/>
              <a:buChar char="•"/>
            </a:pPr>
            <a:r>
              <a:rPr lang="en-US" b="1"/>
              <a:t>Gradient boosting </a:t>
            </a:r>
            <a:r>
              <a:rPr lang="en-US"/>
              <a:t>uses gradient descent to minimize the loss function to incrementally improve the performance of the next trained model. </a:t>
            </a:r>
            <a:r>
              <a:rPr lang="en-US" err="1"/>
              <a:t>XGBoost</a:t>
            </a:r>
            <a:r>
              <a:rPr lang="en-US"/>
              <a:t> leverages parallel processing to </a:t>
            </a:r>
            <a:r>
              <a:rPr lang="en-US" b="1"/>
              <a:t>enhance computing speed</a:t>
            </a:r>
            <a:r>
              <a:rPr lang="en-US"/>
              <a:t>.</a:t>
            </a:r>
            <a:endParaRPr lang="en-HK"/>
          </a:p>
        </p:txBody>
      </p:sp>
      <p:sp>
        <p:nvSpPr>
          <p:cNvPr id="6" name="TextBox 5">
            <a:extLst>
              <a:ext uri="{FF2B5EF4-FFF2-40B4-BE49-F238E27FC236}">
                <a16:creationId xmlns:a16="http://schemas.microsoft.com/office/drawing/2014/main" id="{32C29416-292D-7B74-6783-3487AA6C5F22}"/>
              </a:ext>
            </a:extLst>
          </p:cNvPr>
          <p:cNvSpPr txBox="1"/>
          <p:nvPr/>
        </p:nvSpPr>
        <p:spPr>
          <a:xfrm>
            <a:off x="321700" y="6032520"/>
            <a:ext cx="11008644" cy="738664"/>
          </a:xfrm>
          <a:prstGeom prst="rect">
            <a:avLst/>
          </a:prstGeom>
          <a:noFill/>
        </p:spPr>
        <p:txBody>
          <a:bodyPr wrap="square">
            <a:spAutoFit/>
          </a:bodyPr>
          <a:lstStyle/>
          <a:p>
            <a:r>
              <a:rPr lang="en-GB" sz="1050">
                <a:cs typeface="Times New Roman"/>
              </a:rPr>
              <a:t>[1] https://medium.com/@dishantkharkar9/unravelling-the-power-of-xgboost-boosting-performance-with-extreme-gradient-boosting-302e1c00e555</a:t>
            </a:r>
          </a:p>
          <a:p>
            <a:r>
              <a:rPr lang="en-GB" sz="1050">
                <a:cs typeface="Times New Roman"/>
              </a:rPr>
              <a:t>[2] https://www.geeksforgeeks.org/machine-learning/overfitting-in-decision-tree-models/</a:t>
            </a:r>
          </a:p>
          <a:p>
            <a:r>
              <a:rPr lang="en-GB" sz="1050">
                <a:cs typeface="Times New Roman"/>
              </a:rPr>
              <a:t>[3] https://www.ibm.com/think/topics/boosting</a:t>
            </a:r>
          </a:p>
          <a:p>
            <a:r>
              <a:rPr lang="en-GB" sz="1050">
                <a:cs typeface="Times New Roman"/>
              </a:rPr>
              <a:t>[4] Figure from: https://www.ibm.com/think/topics/boosting</a:t>
            </a:r>
          </a:p>
        </p:txBody>
      </p:sp>
      <p:pic>
        <p:nvPicPr>
          <p:cNvPr id="7" name="Picture 6">
            <a:extLst>
              <a:ext uri="{FF2B5EF4-FFF2-40B4-BE49-F238E27FC236}">
                <a16:creationId xmlns:a16="http://schemas.microsoft.com/office/drawing/2014/main" id="{4A5BE5B1-5D13-F104-4E6D-007B6F51D044}"/>
              </a:ext>
            </a:extLst>
          </p:cNvPr>
          <p:cNvPicPr>
            <a:picLocks noChangeAspect="1"/>
          </p:cNvPicPr>
          <p:nvPr/>
        </p:nvPicPr>
        <p:blipFill>
          <a:blip r:embed="rId3"/>
          <a:srcRect l="29130" t="17371" r="28153" b="11047"/>
          <a:stretch>
            <a:fillRect/>
          </a:stretch>
        </p:blipFill>
        <p:spPr>
          <a:xfrm>
            <a:off x="8269357" y="1811468"/>
            <a:ext cx="3545082" cy="3339502"/>
          </a:xfrm>
          <a:prstGeom prst="rect">
            <a:avLst/>
          </a:prstGeom>
        </p:spPr>
      </p:pic>
      <p:sp>
        <p:nvSpPr>
          <p:cNvPr id="9" name="TextBox 8">
            <a:extLst>
              <a:ext uri="{FF2B5EF4-FFF2-40B4-BE49-F238E27FC236}">
                <a16:creationId xmlns:a16="http://schemas.microsoft.com/office/drawing/2014/main" id="{27998D5F-4EAD-043C-B71F-201FBBD740B5}"/>
              </a:ext>
            </a:extLst>
          </p:cNvPr>
          <p:cNvSpPr txBox="1"/>
          <p:nvPr/>
        </p:nvSpPr>
        <p:spPr>
          <a:xfrm>
            <a:off x="11284094" y="1834659"/>
            <a:ext cx="463826" cy="369332"/>
          </a:xfrm>
          <a:prstGeom prst="rect">
            <a:avLst/>
          </a:prstGeom>
          <a:noFill/>
        </p:spPr>
        <p:txBody>
          <a:bodyPr wrap="square">
            <a:spAutoFit/>
          </a:bodyPr>
          <a:lstStyle/>
          <a:p>
            <a:r>
              <a:rPr lang="en-US"/>
              <a:t>[4]</a:t>
            </a:r>
            <a:endParaRPr lang="en-HK"/>
          </a:p>
        </p:txBody>
      </p:sp>
      <p:sp>
        <p:nvSpPr>
          <p:cNvPr id="8" name="Rectangle 7">
            <a:extLst>
              <a:ext uri="{FF2B5EF4-FFF2-40B4-BE49-F238E27FC236}">
                <a16:creationId xmlns:a16="http://schemas.microsoft.com/office/drawing/2014/main" id="{C2F96410-B36F-455A-2A56-EF5BFE96994C}"/>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845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EC9C84-408E-8943-D0AD-70196580F1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3BB3AB-CCBC-2F56-BCD4-A616C3C40C65}"/>
              </a:ext>
            </a:extLst>
          </p:cNvPr>
          <p:cNvSpPr>
            <a:spLocks noGrp="1"/>
          </p:cNvSpPr>
          <p:nvPr>
            <p:ph type="title"/>
          </p:nvPr>
        </p:nvSpPr>
        <p:spPr>
          <a:xfrm>
            <a:off x="2713096" y="70278"/>
            <a:ext cx="6765809" cy="528639"/>
          </a:xfrm>
          <a:noFill/>
        </p:spPr>
        <p:txBody>
          <a:bodyPr/>
          <a:lstStyle/>
          <a:p>
            <a:pPr algn="ctr"/>
            <a:r>
              <a:rPr lang="en-GB" sz="2200">
                <a:solidFill>
                  <a:schemeClr val="accent2"/>
                </a:solidFill>
                <a:latin typeface="+mn-lt"/>
                <a:ea typeface="Calibri"/>
                <a:cs typeface="Times New Roman"/>
              </a:rPr>
              <a:t>AI-Powered Input Assistant</a:t>
            </a:r>
          </a:p>
        </p:txBody>
      </p:sp>
      <p:sp>
        <p:nvSpPr>
          <p:cNvPr id="8" name="Rectangle 7">
            <a:extLst>
              <a:ext uri="{FF2B5EF4-FFF2-40B4-BE49-F238E27FC236}">
                <a16:creationId xmlns:a16="http://schemas.microsoft.com/office/drawing/2014/main" id="{2EDFF58D-16BF-8458-4700-14D2FFA44686}"/>
              </a:ext>
            </a:extLst>
          </p:cNvPr>
          <p:cNvSpPr/>
          <p:nvPr/>
        </p:nvSpPr>
        <p:spPr>
          <a:xfrm>
            <a:off x="521277" y="1419870"/>
            <a:ext cx="11159743" cy="5256233"/>
          </a:xfrm>
          <a:prstGeom prst="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18" name="TextBox 17">
            <a:extLst>
              <a:ext uri="{FF2B5EF4-FFF2-40B4-BE49-F238E27FC236}">
                <a16:creationId xmlns:a16="http://schemas.microsoft.com/office/drawing/2014/main" id="{A905AF05-5A83-43BB-29FB-2BA717258FB0}"/>
              </a:ext>
            </a:extLst>
          </p:cNvPr>
          <p:cNvSpPr txBox="1"/>
          <p:nvPr/>
        </p:nvSpPr>
        <p:spPr>
          <a:xfrm>
            <a:off x="760210" y="901325"/>
            <a:ext cx="10553597" cy="646331"/>
          </a:xfrm>
          <a:prstGeom prst="rect">
            <a:avLst/>
          </a:prstGeom>
          <a:noFill/>
        </p:spPr>
        <p:txBody>
          <a:bodyPr wrap="square" lIns="91440" tIns="45720" rIns="91440" bIns="45720" anchor="t">
            <a:spAutoFit/>
          </a:bodyPr>
          <a:lstStyle/>
          <a:p>
            <a:pPr>
              <a:spcAft>
                <a:spcPts val="800"/>
              </a:spcAft>
            </a:pPr>
            <a:r>
              <a:rPr lang="en-US" b="1">
                <a:cs typeface="Times New Roman"/>
              </a:rPr>
              <a:t>Challenges:</a:t>
            </a:r>
            <a:r>
              <a:rPr lang="en-US">
                <a:cs typeface="Times New Roman"/>
              </a:rPr>
              <a:t> Each extracted information requires a specific format. However, LLMs often produce lengthy responses, making output control difficult.</a:t>
            </a:r>
            <a:endParaRPr lang="en-GB" b="1">
              <a:cs typeface="Times New Roman"/>
            </a:endParaRPr>
          </a:p>
        </p:txBody>
      </p:sp>
      <p:sp>
        <p:nvSpPr>
          <p:cNvPr id="6" name="Rectangle 5">
            <a:extLst>
              <a:ext uri="{FF2B5EF4-FFF2-40B4-BE49-F238E27FC236}">
                <a16:creationId xmlns:a16="http://schemas.microsoft.com/office/drawing/2014/main" id="{5996E0A4-3B86-1376-82CB-5B2848A539E0}"/>
              </a:ext>
            </a:extLst>
          </p:cNvPr>
          <p:cNvSpPr/>
          <p:nvPr/>
        </p:nvSpPr>
        <p:spPr>
          <a:xfrm>
            <a:off x="521277" y="870841"/>
            <a:ext cx="11149446" cy="725975"/>
          </a:xfrm>
          <a:prstGeom prst="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4" name="TextBox 3">
            <a:extLst>
              <a:ext uri="{FF2B5EF4-FFF2-40B4-BE49-F238E27FC236}">
                <a16:creationId xmlns:a16="http://schemas.microsoft.com/office/drawing/2014/main" id="{FA980302-1D05-55B0-144E-CF0D69855E68}"/>
              </a:ext>
            </a:extLst>
          </p:cNvPr>
          <p:cNvSpPr txBox="1"/>
          <p:nvPr/>
        </p:nvSpPr>
        <p:spPr>
          <a:xfrm>
            <a:off x="760209" y="1497212"/>
            <a:ext cx="10553597" cy="369332"/>
          </a:xfrm>
          <a:prstGeom prst="rect">
            <a:avLst/>
          </a:prstGeom>
          <a:noFill/>
        </p:spPr>
        <p:txBody>
          <a:bodyPr wrap="square" lIns="91440" tIns="45720" rIns="91440" bIns="45720" anchor="t">
            <a:spAutoFit/>
          </a:bodyPr>
          <a:lstStyle/>
          <a:p>
            <a:pPr>
              <a:spcAft>
                <a:spcPts val="800"/>
              </a:spcAft>
            </a:pPr>
            <a:r>
              <a:rPr lang="en-US" b="1">
                <a:cs typeface="Times New Roman"/>
              </a:rPr>
              <a:t>Solutions:</a:t>
            </a:r>
            <a:r>
              <a:rPr lang="en-US">
                <a:cs typeface="Times New Roman"/>
              </a:rPr>
              <a:t> Adjust hyperparameters, provide information type specific prompts and clean/filter the responses.</a:t>
            </a:r>
            <a:endParaRPr lang="en-GB" b="1">
              <a:cs typeface="Times New Roman"/>
            </a:endParaRPr>
          </a:p>
        </p:txBody>
      </p:sp>
      <p:pic>
        <p:nvPicPr>
          <p:cNvPr id="9" name="Picture 8">
            <a:extLst>
              <a:ext uri="{FF2B5EF4-FFF2-40B4-BE49-F238E27FC236}">
                <a16:creationId xmlns:a16="http://schemas.microsoft.com/office/drawing/2014/main" id="{B9ABBAE3-8822-2A9E-31B3-1B780B672BE9}"/>
              </a:ext>
            </a:extLst>
          </p:cNvPr>
          <p:cNvPicPr>
            <a:picLocks noChangeAspect="1"/>
          </p:cNvPicPr>
          <p:nvPr/>
        </p:nvPicPr>
        <p:blipFill>
          <a:blip r:embed="rId3"/>
          <a:stretch>
            <a:fillRect/>
          </a:stretch>
        </p:blipFill>
        <p:spPr>
          <a:xfrm>
            <a:off x="835745" y="3400980"/>
            <a:ext cx="4493331" cy="639746"/>
          </a:xfrm>
          <a:prstGeom prst="rect">
            <a:avLst/>
          </a:prstGeom>
        </p:spPr>
      </p:pic>
      <p:sp>
        <p:nvSpPr>
          <p:cNvPr id="10" name="Rectangle 9">
            <a:extLst>
              <a:ext uri="{FF2B5EF4-FFF2-40B4-BE49-F238E27FC236}">
                <a16:creationId xmlns:a16="http://schemas.microsoft.com/office/drawing/2014/main" id="{D9355DB6-8011-F8B6-C181-6A8193F897E3}"/>
              </a:ext>
            </a:extLst>
          </p:cNvPr>
          <p:cNvSpPr/>
          <p:nvPr/>
        </p:nvSpPr>
        <p:spPr>
          <a:xfrm>
            <a:off x="835743" y="3179902"/>
            <a:ext cx="4493331" cy="221077"/>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Date </a:t>
            </a:r>
            <a:r>
              <a:rPr lang="en-HK" sz="1400">
                <a:cs typeface="Times New Roman" panose="02020603050405020304" pitchFamily="18" charset="0"/>
              </a:rPr>
              <a:t>(e.g., incident discovery data)</a:t>
            </a:r>
            <a:endParaRPr lang="en-HK" sz="1050">
              <a:cs typeface="Times New Roman" panose="02020603050405020304" pitchFamily="18" charset="0"/>
            </a:endParaRPr>
          </a:p>
        </p:txBody>
      </p:sp>
      <p:pic>
        <p:nvPicPr>
          <p:cNvPr id="12" name="Picture 11">
            <a:extLst>
              <a:ext uri="{FF2B5EF4-FFF2-40B4-BE49-F238E27FC236}">
                <a16:creationId xmlns:a16="http://schemas.microsoft.com/office/drawing/2014/main" id="{86221FEC-1C01-5ED4-F94C-61ECF0838ED8}"/>
              </a:ext>
            </a:extLst>
          </p:cNvPr>
          <p:cNvPicPr>
            <a:picLocks noChangeAspect="1"/>
          </p:cNvPicPr>
          <p:nvPr/>
        </p:nvPicPr>
        <p:blipFill>
          <a:blip r:embed="rId4"/>
          <a:stretch>
            <a:fillRect/>
          </a:stretch>
        </p:blipFill>
        <p:spPr>
          <a:xfrm>
            <a:off x="835746" y="4382272"/>
            <a:ext cx="5121376" cy="977389"/>
          </a:xfrm>
          <a:prstGeom prst="rect">
            <a:avLst/>
          </a:prstGeom>
        </p:spPr>
      </p:pic>
      <p:sp>
        <p:nvSpPr>
          <p:cNvPr id="13" name="Rectangle 12">
            <a:extLst>
              <a:ext uri="{FF2B5EF4-FFF2-40B4-BE49-F238E27FC236}">
                <a16:creationId xmlns:a16="http://schemas.microsoft.com/office/drawing/2014/main" id="{48BAC00E-A7D8-28D7-3855-492371D729EF}"/>
              </a:ext>
            </a:extLst>
          </p:cNvPr>
          <p:cNvSpPr/>
          <p:nvPr/>
        </p:nvSpPr>
        <p:spPr>
          <a:xfrm>
            <a:off x="835745" y="4152739"/>
            <a:ext cx="5121375" cy="221077"/>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Multiple Choice </a:t>
            </a:r>
            <a:r>
              <a:rPr lang="en-HK" sz="1400">
                <a:cs typeface="Times New Roman" panose="02020603050405020304" pitchFamily="18" charset="0"/>
              </a:rPr>
              <a:t>(e.g., operational impact level) </a:t>
            </a:r>
            <a:endParaRPr lang="en-HK" sz="1050">
              <a:cs typeface="Times New Roman" panose="02020603050405020304" pitchFamily="18" charset="0"/>
            </a:endParaRPr>
          </a:p>
        </p:txBody>
      </p:sp>
      <p:pic>
        <p:nvPicPr>
          <p:cNvPr id="15" name="Picture 14">
            <a:extLst>
              <a:ext uri="{FF2B5EF4-FFF2-40B4-BE49-F238E27FC236}">
                <a16:creationId xmlns:a16="http://schemas.microsoft.com/office/drawing/2014/main" id="{15A473AC-A460-1166-DF26-120D4E943E03}"/>
              </a:ext>
            </a:extLst>
          </p:cNvPr>
          <p:cNvPicPr>
            <a:picLocks noChangeAspect="1"/>
          </p:cNvPicPr>
          <p:nvPr/>
        </p:nvPicPr>
        <p:blipFill>
          <a:blip r:embed="rId5"/>
          <a:stretch>
            <a:fillRect/>
          </a:stretch>
        </p:blipFill>
        <p:spPr>
          <a:xfrm>
            <a:off x="835746" y="5692751"/>
            <a:ext cx="4421846" cy="875209"/>
          </a:xfrm>
          <a:prstGeom prst="rect">
            <a:avLst/>
          </a:prstGeom>
        </p:spPr>
      </p:pic>
      <p:sp>
        <p:nvSpPr>
          <p:cNvPr id="16" name="Rectangle 15">
            <a:extLst>
              <a:ext uri="{FF2B5EF4-FFF2-40B4-BE49-F238E27FC236}">
                <a16:creationId xmlns:a16="http://schemas.microsoft.com/office/drawing/2014/main" id="{E9E6A0F1-19AF-54B1-F286-53E0756401D1}"/>
              </a:ext>
            </a:extLst>
          </p:cNvPr>
          <p:cNvSpPr/>
          <p:nvPr/>
        </p:nvSpPr>
        <p:spPr>
          <a:xfrm>
            <a:off x="835743" y="5471673"/>
            <a:ext cx="4421845" cy="221077"/>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Boolean</a:t>
            </a:r>
            <a:r>
              <a:rPr lang="en-HK" sz="1400">
                <a:cs typeface="Times New Roman" panose="02020603050405020304" pitchFamily="18" charset="0"/>
              </a:rPr>
              <a:t> (e.g., scam involvement (yes/no))</a:t>
            </a:r>
            <a:endParaRPr lang="en-HK" sz="1050">
              <a:cs typeface="Times New Roman" panose="02020603050405020304" pitchFamily="18" charset="0"/>
            </a:endParaRPr>
          </a:p>
        </p:txBody>
      </p:sp>
      <p:pic>
        <p:nvPicPr>
          <p:cNvPr id="19" name="Picture 18">
            <a:extLst>
              <a:ext uri="{FF2B5EF4-FFF2-40B4-BE49-F238E27FC236}">
                <a16:creationId xmlns:a16="http://schemas.microsoft.com/office/drawing/2014/main" id="{F58A37F5-F2A6-0B76-B94A-06D55DAC75E6}"/>
              </a:ext>
            </a:extLst>
          </p:cNvPr>
          <p:cNvPicPr>
            <a:picLocks noChangeAspect="1"/>
          </p:cNvPicPr>
          <p:nvPr/>
        </p:nvPicPr>
        <p:blipFill>
          <a:blip r:embed="rId6"/>
          <a:stretch>
            <a:fillRect/>
          </a:stretch>
        </p:blipFill>
        <p:spPr>
          <a:xfrm>
            <a:off x="835743" y="2217217"/>
            <a:ext cx="4493331" cy="850672"/>
          </a:xfrm>
          <a:prstGeom prst="rect">
            <a:avLst/>
          </a:prstGeom>
        </p:spPr>
      </p:pic>
      <p:sp>
        <p:nvSpPr>
          <p:cNvPr id="20" name="Rectangle 19">
            <a:extLst>
              <a:ext uri="{FF2B5EF4-FFF2-40B4-BE49-F238E27FC236}">
                <a16:creationId xmlns:a16="http://schemas.microsoft.com/office/drawing/2014/main" id="{9CB763D7-6C1F-0ECA-4740-812BF1167D8E}"/>
              </a:ext>
            </a:extLst>
          </p:cNvPr>
          <p:cNvSpPr/>
          <p:nvPr/>
        </p:nvSpPr>
        <p:spPr>
          <a:xfrm>
            <a:off x="835743" y="1989506"/>
            <a:ext cx="4493331" cy="227710"/>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Text</a:t>
            </a:r>
            <a:r>
              <a:rPr lang="en-HK" sz="1400">
                <a:cs typeface="Times New Roman" panose="02020603050405020304" pitchFamily="18" charset="0"/>
              </a:rPr>
              <a:t> (e.g., incident summary)</a:t>
            </a:r>
            <a:endParaRPr lang="en-HK" sz="1050">
              <a:cs typeface="Times New Roman" panose="02020603050405020304" pitchFamily="18" charset="0"/>
            </a:endParaRPr>
          </a:p>
        </p:txBody>
      </p:sp>
      <p:pic>
        <p:nvPicPr>
          <p:cNvPr id="21" name="Picture 20">
            <a:extLst>
              <a:ext uri="{FF2B5EF4-FFF2-40B4-BE49-F238E27FC236}">
                <a16:creationId xmlns:a16="http://schemas.microsoft.com/office/drawing/2014/main" id="{EABA2DAD-A539-0E1E-AB08-1AC80CFF822C}"/>
              </a:ext>
            </a:extLst>
          </p:cNvPr>
          <p:cNvPicPr>
            <a:picLocks noChangeAspect="1"/>
          </p:cNvPicPr>
          <p:nvPr/>
        </p:nvPicPr>
        <p:blipFill>
          <a:blip r:embed="rId7"/>
          <a:stretch>
            <a:fillRect/>
          </a:stretch>
        </p:blipFill>
        <p:spPr>
          <a:xfrm>
            <a:off x="6708239" y="2188171"/>
            <a:ext cx="4746341" cy="1680396"/>
          </a:xfrm>
          <a:prstGeom prst="rect">
            <a:avLst/>
          </a:prstGeom>
        </p:spPr>
      </p:pic>
      <p:sp>
        <p:nvSpPr>
          <p:cNvPr id="22" name="Rectangle 21">
            <a:extLst>
              <a:ext uri="{FF2B5EF4-FFF2-40B4-BE49-F238E27FC236}">
                <a16:creationId xmlns:a16="http://schemas.microsoft.com/office/drawing/2014/main" id="{9165A307-AB3D-10F9-D64F-1B088BA37C9C}"/>
              </a:ext>
            </a:extLst>
          </p:cNvPr>
          <p:cNvSpPr/>
          <p:nvPr/>
        </p:nvSpPr>
        <p:spPr>
          <a:xfrm>
            <a:off x="6708239" y="1956619"/>
            <a:ext cx="4746340" cy="227710"/>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Raw Response</a:t>
            </a:r>
            <a:endParaRPr lang="en-HK" sz="1050">
              <a:cs typeface="Times New Roman" panose="02020603050405020304" pitchFamily="18" charset="0"/>
            </a:endParaRPr>
          </a:p>
        </p:txBody>
      </p:sp>
      <p:cxnSp>
        <p:nvCxnSpPr>
          <p:cNvPr id="23" name="Connector: Elbow 22">
            <a:extLst>
              <a:ext uri="{FF2B5EF4-FFF2-40B4-BE49-F238E27FC236}">
                <a16:creationId xmlns:a16="http://schemas.microsoft.com/office/drawing/2014/main" id="{20AC57D1-AEC6-89B4-5C41-BCF3BC72C7BE}"/>
              </a:ext>
            </a:extLst>
          </p:cNvPr>
          <p:cNvCxnSpPr>
            <a:cxnSpLocks/>
            <a:stCxn id="9" idx="3"/>
            <a:endCxn id="21" idx="1"/>
          </p:cNvCxnSpPr>
          <p:nvPr/>
        </p:nvCxnSpPr>
        <p:spPr>
          <a:xfrm flipV="1">
            <a:off x="5329076" y="3028369"/>
            <a:ext cx="1379163" cy="692484"/>
          </a:xfrm>
          <a:prstGeom prst="bentConnector3">
            <a:avLst>
              <a:gd name="adj1" fmla="val 50000"/>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E538628-BA04-DFF7-B9CA-AF5E992312D9}"/>
              </a:ext>
            </a:extLst>
          </p:cNvPr>
          <p:cNvSpPr/>
          <p:nvPr/>
        </p:nvSpPr>
        <p:spPr>
          <a:xfrm>
            <a:off x="5445543" y="2190625"/>
            <a:ext cx="1026423" cy="451928"/>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a:cs typeface="Times New Roman" panose="02020603050405020304" pitchFamily="18" charset="0"/>
              </a:rPr>
              <a:t>Thinking process</a:t>
            </a:r>
            <a:endParaRPr lang="en-HK" sz="1050">
              <a:cs typeface="Times New Roman" panose="02020603050405020304" pitchFamily="18" charset="0"/>
            </a:endParaRPr>
          </a:p>
        </p:txBody>
      </p:sp>
      <p:sp>
        <p:nvSpPr>
          <p:cNvPr id="25" name="Rectangle 24">
            <a:extLst>
              <a:ext uri="{FF2B5EF4-FFF2-40B4-BE49-F238E27FC236}">
                <a16:creationId xmlns:a16="http://schemas.microsoft.com/office/drawing/2014/main" id="{4C558808-7C02-24C0-B28E-E901BD0CA84E}"/>
              </a:ext>
            </a:extLst>
          </p:cNvPr>
          <p:cNvSpPr/>
          <p:nvPr/>
        </p:nvSpPr>
        <p:spPr>
          <a:xfrm>
            <a:off x="9442400" y="3752403"/>
            <a:ext cx="1635801" cy="451928"/>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a:cs typeface="Times New Roman" panose="02020603050405020304" pitchFamily="18" charset="0"/>
              </a:rPr>
              <a:t>Typographical symbols (e.g., *)</a:t>
            </a:r>
            <a:endParaRPr lang="en-HK" sz="1050">
              <a:cs typeface="Times New Roman" panose="02020603050405020304" pitchFamily="18" charset="0"/>
            </a:endParaRPr>
          </a:p>
        </p:txBody>
      </p:sp>
      <p:sp>
        <p:nvSpPr>
          <p:cNvPr id="26" name="Rectangle 25">
            <a:extLst>
              <a:ext uri="{FF2B5EF4-FFF2-40B4-BE49-F238E27FC236}">
                <a16:creationId xmlns:a16="http://schemas.microsoft.com/office/drawing/2014/main" id="{B93C192B-9E13-88FF-4DBB-EB95C3724282}"/>
              </a:ext>
            </a:extLst>
          </p:cNvPr>
          <p:cNvSpPr/>
          <p:nvPr/>
        </p:nvSpPr>
        <p:spPr>
          <a:xfrm>
            <a:off x="7688504" y="3927959"/>
            <a:ext cx="1635801" cy="277275"/>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a:cs typeface="Times New Roman" panose="02020603050405020304" pitchFamily="18" charset="0"/>
              </a:rPr>
              <a:t>Explanation text</a:t>
            </a:r>
            <a:endParaRPr lang="en-HK" sz="1050">
              <a:cs typeface="Times New Roman" panose="02020603050405020304" pitchFamily="18" charset="0"/>
            </a:endParaRPr>
          </a:p>
        </p:txBody>
      </p:sp>
      <p:cxnSp>
        <p:nvCxnSpPr>
          <p:cNvPr id="27" name="Connector: Elbow 26">
            <a:extLst>
              <a:ext uri="{FF2B5EF4-FFF2-40B4-BE49-F238E27FC236}">
                <a16:creationId xmlns:a16="http://schemas.microsoft.com/office/drawing/2014/main" id="{4281E47B-B786-4C41-7599-950D258E094D}"/>
              </a:ext>
            </a:extLst>
          </p:cNvPr>
          <p:cNvCxnSpPr>
            <a:cxnSpLocks/>
            <a:stCxn id="26" idx="1"/>
          </p:cNvCxnSpPr>
          <p:nvPr/>
        </p:nvCxnSpPr>
        <p:spPr>
          <a:xfrm rot="10800000">
            <a:off x="7494545" y="3868567"/>
            <a:ext cx="193960" cy="198030"/>
          </a:xfrm>
          <a:prstGeom prst="bentConnector2">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24EF19E-0677-F432-22F6-B17F981D3CF9}"/>
              </a:ext>
            </a:extLst>
          </p:cNvPr>
          <p:cNvCxnSpPr>
            <a:cxnSpLocks/>
          </p:cNvCxnSpPr>
          <p:nvPr/>
        </p:nvCxnSpPr>
        <p:spPr>
          <a:xfrm flipH="1">
            <a:off x="9157065" y="3788206"/>
            <a:ext cx="285335"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F7F92ABF-5CD4-573E-1F02-9CACBB1D4800}"/>
              </a:ext>
            </a:extLst>
          </p:cNvPr>
          <p:cNvPicPr>
            <a:picLocks noChangeAspect="1"/>
          </p:cNvPicPr>
          <p:nvPr/>
        </p:nvPicPr>
        <p:blipFill>
          <a:blip r:embed="rId8"/>
          <a:stretch>
            <a:fillRect/>
          </a:stretch>
        </p:blipFill>
        <p:spPr>
          <a:xfrm>
            <a:off x="6708239" y="6207869"/>
            <a:ext cx="1866944" cy="369912"/>
          </a:xfrm>
          <a:prstGeom prst="rect">
            <a:avLst/>
          </a:prstGeom>
        </p:spPr>
      </p:pic>
      <p:sp>
        <p:nvSpPr>
          <p:cNvPr id="30" name="Rectangle 29">
            <a:extLst>
              <a:ext uri="{FF2B5EF4-FFF2-40B4-BE49-F238E27FC236}">
                <a16:creationId xmlns:a16="http://schemas.microsoft.com/office/drawing/2014/main" id="{78A1731C-6724-BEF2-E000-727BD7D468C6}"/>
              </a:ext>
            </a:extLst>
          </p:cNvPr>
          <p:cNvSpPr/>
          <p:nvPr/>
        </p:nvSpPr>
        <p:spPr>
          <a:xfrm>
            <a:off x="6708239" y="4667917"/>
            <a:ext cx="2734161" cy="627616"/>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nchorCtr="0"/>
          <a:lstStyle/>
          <a:p>
            <a:r>
              <a:rPr lang="en-HK" sz="1400" b="1">
                <a:cs typeface="Times New Roman" panose="02020603050405020304" pitchFamily="18" charset="0"/>
              </a:rPr>
              <a:t>	Clean and Filter</a:t>
            </a:r>
            <a:endParaRPr lang="en-HK" sz="1050">
              <a:cs typeface="Times New Roman" panose="02020603050405020304" pitchFamily="18" charset="0"/>
            </a:endParaRPr>
          </a:p>
        </p:txBody>
      </p:sp>
      <p:sp>
        <p:nvSpPr>
          <p:cNvPr id="32" name="Rectangle 31">
            <a:extLst>
              <a:ext uri="{FF2B5EF4-FFF2-40B4-BE49-F238E27FC236}">
                <a16:creationId xmlns:a16="http://schemas.microsoft.com/office/drawing/2014/main" id="{00FA6CAF-B2B1-B248-A2E5-8A128690134A}"/>
              </a:ext>
            </a:extLst>
          </p:cNvPr>
          <p:cNvSpPr/>
          <p:nvPr/>
        </p:nvSpPr>
        <p:spPr>
          <a:xfrm>
            <a:off x="6708239" y="5963453"/>
            <a:ext cx="1866944" cy="244416"/>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lstStyle/>
          <a:p>
            <a:r>
              <a:rPr lang="en-HK" sz="1400" b="1">
                <a:cs typeface="Times New Roman" panose="02020603050405020304" pitchFamily="18" charset="0"/>
              </a:rPr>
              <a:t>Cleaned Response</a:t>
            </a:r>
            <a:endParaRPr lang="en-HK" sz="1050">
              <a:cs typeface="Times New Roman" panose="02020603050405020304" pitchFamily="18" charset="0"/>
            </a:endParaRPr>
          </a:p>
        </p:txBody>
      </p:sp>
      <p:pic>
        <p:nvPicPr>
          <p:cNvPr id="33" name="Graphic 32" descr="Filter with solid fill">
            <a:extLst>
              <a:ext uri="{FF2B5EF4-FFF2-40B4-BE49-F238E27FC236}">
                <a16:creationId xmlns:a16="http://schemas.microsoft.com/office/drawing/2014/main" id="{D0046149-C291-7AB3-75D7-C1E03137B2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7355" y="4627086"/>
            <a:ext cx="858970" cy="747373"/>
          </a:xfrm>
          <a:prstGeom prst="rect">
            <a:avLst/>
          </a:prstGeom>
        </p:spPr>
      </p:pic>
      <p:cxnSp>
        <p:nvCxnSpPr>
          <p:cNvPr id="34" name="Straight Arrow Connector 33">
            <a:extLst>
              <a:ext uri="{FF2B5EF4-FFF2-40B4-BE49-F238E27FC236}">
                <a16:creationId xmlns:a16="http://schemas.microsoft.com/office/drawing/2014/main" id="{EC052A9A-7811-2465-DC75-6ECDAEF65429}"/>
              </a:ext>
            </a:extLst>
          </p:cNvPr>
          <p:cNvCxnSpPr>
            <a:cxnSpLocks/>
          </p:cNvCxnSpPr>
          <p:nvPr/>
        </p:nvCxnSpPr>
        <p:spPr>
          <a:xfrm>
            <a:off x="7043451" y="3870252"/>
            <a:ext cx="0" cy="797664"/>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9975A38-5B7C-7455-9634-15B2424F000D}"/>
              </a:ext>
            </a:extLst>
          </p:cNvPr>
          <p:cNvCxnSpPr>
            <a:cxnSpLocks/>
          </p:cNvCxnSpPr>
          <p:nvPr/>
        </p:nvCxnSpPr>
        <p:spPr>
          <a:xfrm>
            <a:off x="6456559" y="2217216"/>
            <a:ext cx="228056" cy="0"/>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FA2013A-C5AC-DDAC-1A4A-4409EF4865DB}"/>
              </a:ext>
            </a:extLst>
          </p:cNvPr>
          <p:cNvCxnSpPr>
            <a:cxnSpLocks/>
          </p:cNvCxnSpPr>
          <p:nvPr/>
        </p:nvCxnSpPr>
        <p:spPr>
          <a:xfrm>
            <a:off x="7043451" y="5295533"/>
            <a:ext cx="0" cy="667920"/>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01D979-A978-7437-0BB5-5D1CE1467F7E}"/>
              </a:ext>
            </a:extLst>
          </p:cNvPr>
          <p:cNvSpPr/>
          <p:nvPr/>
        </p:nvSpPr>
        <p:spPr>
          <a:xfrm>
            <a:off x="9528496" y="4667916"/>
            <a:ext cx="2007815" cy="1900044"/>
          </a:xfrm>
          <a:prstGeom prst="rect">
            <a:avLst/>
          </a:prstGeom>
          <a:ln w="12700"/>
          <a:effectLst/>
        </p:spPr>
        <p:style>
          <a:lnRef idx="2">
            <a:schemeClr val="accent2"/>
          </a:lnRef>
          <a:fillRef idx="1">
            <a:schemeClr val="lt1"/>
          </a:fillRef>
          <a:effectRef idx="0">
            <a:schemeClr val="accent2"/>
          </a:effectRef>
          <a:fontRef idx="minor">
            <a:schemeClr val="dk1"/>
          </a:fontRef>
        </p:style>
        <p:txBody>
          <a:bodyPr rtlCol="0" anchor="ctr" anchorCtr="0"/>
          <a:lstStyle/>
          <a:p>
            <a:pPr algn="ctr"/>
            <a:r>
              <a:rPr lang="en-HK" sz="1400" b="1">
                <a:cs typeface="Times New Roman" panose="02020603050405020304" pitchFamily="18" charset="0"/>
              </a:rPr>
              <a:t>Hyper Parameter Tuning</a:t>
            </a:r>
          </a:p>
          <a:p>
            <a:pPr algn="ctr"/>
            <a:r>
              <a:rPr lang="en-US" sz="1400">
                <a:cs typeface="Times New Roman" panose="02020603050405020304" pitchFamily="18" charset="0"/>
              </a:rPr>
              <a:t>Lower temperature and top-p to produce more concise responses.</a:t>
            </a:r>
            <a:endParaRPr lang="en-HK" sz="1400">
              <a:cs typeface="Times New Roman" panose="02020603050405020304" pitchFamily="18" charset="0"/>
            </a:endParaRPr>
          </a:p>
        </p:txBody>
      </p:sp>
      <p:sp>
        <p:nvSpPr>
          <p:cNvPr id="7" name="Slide Number Placeholder 1">
            <a:extLst>
              <a:ext uri="{FF2B5EF4-FFF2-40B4-BE49-F238E27FC236}">
                <a16:creationId xmlns:a16="http://schemas.microsoft.com/office/drawing/2014/main" id="{227D50F2-697E-71F8-334E-F51987D9228C}"/>
              </a:ext>
            </a:extLst>
          </p:cNvPr>
          <p:cNvSpPr>
            <a:spLocks noGrp="1"/>
          </p:cNvSpPr>
          <p:nvPr/>
        </p:nvSpPr>
        <p:spPr>
          <a:xfrm>
            <a:off x="11330344" y="6341553"/>
            <a:ext cx="835152" cy="516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z="1600" smtClean="0"/>
              <a:pPr/>
              <a:t>42</a:t>
            </a:fld>
            <a:endParaRPr lang="en-US" sz="1600"/>
          </a:p>
        </p:txBody>
      </p:sp>
      <p:sp>
        <p:nvSpPr>
          <p:cNvPr id="11" name="Rectangle 10">
            <a:extLst>
              <a:ext uri="{FF2B5EF4-FFF2-40B4-BE49-F238E27FC236}">
                <a16:creationId xmlns:a16="http://schemas.microsoft.com/office/drawing/2014/main" id="{1BD782AB-A7E5-A472-C5F5-15DBCA3F9E06}"/>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62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354F33-9496-F979-CDE7-73EA0A1D1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5BF4F-680B-0700-54B7-EBCFC760FC85}"/>
              </a:ext>
            </a:extLst>
          </p:cNvPr>
          <p:cNvSpPr>
            <a:spLocks noGrp="1"/>
          </p:cNvSpPr>
          <p:nvPr>
            <p:ph type="title"/>
          </p:nvPr>
        </p:nvSpPr>
        <p:spPr/>
        <p:txBody>
          <a:bodyPr/>
          <a:lstStyle/>
          <a:p>
            <a:pPr algn="ctr"/>
            <a:r>
              <a:rPr lang="en-HK">
                <a:latin typeface="+mn-lt"/>
              </a:rPr>
              <a:t>Sentence Transformers</a:t>
            </a:r>
          </a:p>
        </p:txBody>
      </p:sp>
      <p:sp>
        <p:nvSpPr>
          <p:cNvPr id="5" name="Slide Number Placeholder 1">
            <a:extLst>
              <a:ext uri="{FF2B5EF4-FFF2-40B4-BE49-F238E27FC236}">
                <a16:creationId xmlns:a16="http://schemas.microsoft.com/office/drawing/2014/main" id="{E7260AAC-39C2-6D1D-E3B9-91B1F48A49F1}"/>
              </a:ext>
            </a:extLst>
          </p:cNvPr>
          <p:cNvSpPr>
            <a:spLocks noGrp="1"/>
          </p:cNvSpPr>
          <p:nvPr/>
        </p:nvSpPr>
        <p:spPr>
          <a:xfrm>
            <a:off x="11330344" y="6341553"/>
            <a:ext cx="835152" cy="516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z="1600" smtClean="0"/>
              <a:pPr/>
              <a:t>43</a:t>
            </a:fld>
            <a:endParaRPr lang="en-US" sz="1600"/>
          </a:p>
        </p:txBody>
      </p:sp>
      <p:pic>
        <p:nvPicPr>
          <p:cNvPr id="6" name="Picture 5">
            <a:extLst>
              <a:ext uri="{FF2B5EF4-FFF2-40B4-BE49-F238E27FC236}">
                <a16:creationId xmlns:a16="http://schemas.microsoft.com/office/drawing/2014/main" id="{F7431FA5-1AAA-8F88-D84C-EE7CE8F8A96E}"/>
              </a:ext>
            </a:extLst>
          </p:cNvPr>
          <p:cNvPicPr>
            <a:picLocks noChangeAspect="1"/>
          </p:cNvPicPr>
          <p:nvPr/>
        </p:nvPicPr>
        <p:blipFill>
          <a:blip r:embed="rId3"/>
          <a:stretch>
            <a:fillRect/>
          </a:stretch>
        </p:blipFill>
        <p:spPr>
          <a:xfrm>
            <a:off x="2490020" y="995232"/>
            <a:ext cx="7211961" cy="2688483"/>
          </a:xfrm>
          <a:prstGeom prst="rect">
            <a:avLst/>
          </a:prstGeom>
        </p:spPr>
      </p:pic>
      <p:sp>
        <p:nvSpPr>
          <p:cNvPr id="7" name="TextBox 6">
            <a:extLst>
              <a:ext uri="{FF2B5EF4-FFF2-40B4-BE49-F238E27FC236}">
                <a16:creationId xmlns:a16="http://schemas.microsoft.com/office/drawing/2014/main" id="{0D5C037E-CBF5-180D-25F5-4DBCDBBEE7C2}"/>
              </a:ext>
            </a:extLst>
          </p:cNvPr>
          <p:cNvSpPr txBox="1"/>
          <p:nvPr/>
        </p:nvSpPr>
        <p:spPr>
          <a:xfrm>
            <a:off x="321700" y="6456591"/>
            <a:ext cx="11008644" cy="415498"/>
          </a:xfrm>
          <a:prstGeom prst="rect">
            <a:avLst/>
          </a:prstGeom>
          <a:noFill/>
        </p:spPr>
        <p:txBody>
          <a:bodyPr wrap="square">
            <a:spAutoFit/>
          </a:bodyPr>
          <a:lstStyle/>
          <a:p>
            <a:r>
              <a:rPr lang="en-HK" sz="1050"/>
              <a:t>[1] Figure from: https://huggingface.co/blog/how-to-train-sentence-transformers</a:t>
            </a:r>
          </a:p>
          <a:p>
            <a:r>
              <a:rPr lang="en-HK" sz="1050"/>
              <a:t>[2] </a:t>
            </a:r>
            <a:r>
              <a:rPr lang="en-US" sz="1050"/>
              <a:t>Noh, J.; </a:t>
            </a:r>
            <a:r>
              <a:rPr lang="en-US" sz="1050" err="1"/>
              <a:t>Kavuluru</a:t>
            </a:r>
            <a:r>
              <a:rPr lang="en-US" sz="1050"/>
              <a:t>, R. Improved Biomedical Word Embeddings in the Transformer Era. J. Biomed. Inform. 2021, 120, 103867.</a:t>
            </a:r>
            <a:endParaRPr lang="en-HK" sz="1050"/>
          </a:p>
        </p:txBody>
      </p:sp>
      <p:sp>
        <p:nvSpPr>
          <p:cNvPr id="11" name="TextBox 10">
            <a:extLst>
              <a:ext uri="{FF2B5EF4-FFF2-40B4-BE49-F238E27FC236}">
                <a16:creationId xmlns:a16="http://schemas.microsoft.com/office/drawing/2014/main" id="{134624F0-E421-80C3-AA1C-34F1A74C2C95}"/>
              </a:ext>
            </a:extLst>
          </p:cNvPr>
          <p:cNvSpPr txBox="1"/>
          <p:nvPr/>
        </p:nvSpPr>
        <p:spPr>
          <a:xfrm>
            <a:off x="435078" y="3831443"/>
            <a:ext cx="11321844" cy="1959511"/>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a:t>Layer 1: The input text is processed by a pre-trained Transformer model, producing contextualized word embeddings for each token.</a:t>
            </a:r>
          </a:p>
          <a:p>
            <a:pPr marL="285750" indent="-285750">
              <a:spcAft>
                <a:spcPts val="800"/>
              </a:spcAft>
              <a:buFont typeface="Arial" panose="020B0604020202020204" pitchFamily="34" charset="0"/>
              <a:buChar char="•"/>
            </a:pPr>
            <a:r>
              <a:rPr lang="en-US"/>
              <a:t>Layer 2: These embeddings are then pooled into a single fixed-length representation, often using mean pooling to average the embeddings.</a:t>
            </a:r>
          </a:p>
          <a:p>
            <a:pPr marL="285750" indent="-285750">
              <a:spcAft>
                <a:spcPts val="800"/>
              </a:spcAft>
              <a:buFont typeface="Arial" panose="020B0604020202020204" pitchFamily="34" charset="0"/>
              <a:buChar char="•"/>
            </a:pPr>
            <a:r>
              <a:rPr lang="en-US"/>
              <a:t>Advantage: Sentence transformers produce dense embeddings that represent the </a:t>
            </a:r>
            <a:r>
              <a:rPr lang="en-US" b="1"/>
              <a:t>semantic meanings</a:t>
            </a:r>
            <a:r>
              <a:rPr lang="en-US"/>
              <a:t> of the phrases. It allows for </a:t>
            </a:r>
            <a:r>
              <a:rPr lang="en-US" b="1"/>
              <a:t>effective similarity matching</a:t>
            </a:r>
            <a:r>
              <a:rPr lang="en-US"/>
              <a:t>, even for different words that refer to the same meaning [2].</a:t>
            </a:r>
            <a:endParaRPr lang="en-HK"/>
          </a:p>
        </p:txBody>
      </p:sp>
      <p:sp>
        <p:nvSpPr>
          <p:cNvPr id="12" name="TextBox 11">
            <a:extLst>
              <a:ext uri="{FF2B5EF4-FFF2-40B4-BE49-F238E27FC236}">
                <a16:creationId xmlns:a16="http://schemas.microsoft.com/office/drawing/2014/main" id="{68F69DD2-45EE-29AC-F1B6-E8C7D800FA8A}"/>
              </a:ext>
            </a:extLst>
          </p:cNvPr>
          <p:cNvSpPr txBox="1"/>
          <p:nvPr/>
        </p:nvSpPr>
        <p:spPr>
          <a:xfrm>
            <a:off x="2490019" y="995232"/>
            <a:ext cx="463826" cy="369332"/>
          </a:xfrm>
          <a:prstGeom prst="rect">
            <a:avLst/>
          </a:prstGeom>
          <a:noFill/>
        </p:spPr>
        <p:txBody>
          <a:bodyPr wrap="square">
            <a:spAutoFit/>
          </a:bodyPr>
          <a:lstStyle/>
          <a:p>
            <a:r>
              <a:rPr lang="en-US"/>
              <a:t>[1]</a:t>
            </a:r>
            <a:endParaRPr lang="en-HK"/>
          </a:p>
        </p:txBody>
      </p:sp>
      <p:sp>
        <p:nvSpPr>
          <p:cNvPr id="4" name="Rectangle 3">
            <a:extLst>
              <a:ext uri="{FF2B5EF4-FFF2-40B4-BE49-F238E27FC236}">
                <a16:creationId xmlns:a16="http://schemas.microsoft.com/office/drawing/2014/main" id="{3DB19CE2-3E8D-9925-9058-BFB73C4AF11A}"/>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591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8024BD-B407-23E8-FCE3-122D03F29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D8947-24AF-F32B-B657-44A7861CCE5E}"/>
              </a:ext>
            </a:extLst>
          </p:cNvPr>
          <p:cNvSpPr>
            <a:spLocks noGrp="1"/>
          </p:cNvSpPr>
          <p:nvPr>
            <p:ph type="title"/>
          </p:nvPr>
        </p:nvSpPr>
        <p:spPr/>
        <p:txBody>
          <a:bodyPr/>
          <a:lstStyle/>
          <a:p>
            <a:pPr algn="ctr"/>
            <a:r>
              <a:rPr lang="en-HK">
                <a:latin typeface="+mn-lt"/>
              </a:rPr>
              <a:t>Sentence Transformers</a:t>
            </a:r>
          </a:p>
        </p:txBody>
      </p:sp>
      <p:sp>
        <p:nvSpPr>
          <p:cNvPr id="5" name="Slide Number Placeholder 1">
            <a:extLst>
              <a:ext uri="{FF2B5EF4-FFF2-40B4-BE49-F238E27FC236}">
                <a16:creationId xmlns:a16="http://schemas.microsoft.com/office/drawing/2014/main" id="{F1B4D58F-8041-C514-267B-2430D59F16FF}"/>
              </a:ext>
            </a:extLst>
          </p:cNvPr>
          <p:cNvSpPr>
            <a:spLocks noGrp="1"/>
          </p:cNvSpPr>
          <p:nvPr/>
        </p:nvSpPr>
        <p:spPr>
          <a:xfrm>
            <a:off x="11330344" y="6341553"/>
            <a:ext cx="835152" cy="516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z="1600" smtClean="0"/>
              <a:pPr/>
              <a:t>44</a:t>
            </a:fld>
            <a:endParaRPr lang="en-US" sz="1600"/>
          </a:p>
        </p:txBody>
      </p:sp>
      <p:sp>
        <p:nvSpPr>
          <p:cNvPr id="7" name="TextBox 6">
            <a:extLst>
              <a:ext uri="{FF2B5EF4-FFF2-40B4-BE49-F238E27FC236}">
                <a16:creationId xmlns:a16="http://schemas.microsoft.com/office/drawing/2014/main" id="{4F0EAA19-60F1-82A9-0B8A-98CEBB51AA90}"/>
              </a:ext>
            </a:extLst>
          </p:cNvPr>
          <p:cNvSpPr txBox="1"/>
          <p:nvPr/>
        </p:nvSpPr>
        <p:spPr>
          <a:xfrm>
            <a:off x="321700" y="6456591"/>
            <a:ext cx="11008644" cy="253916"/>
          </a:xfrm>
          <a:prstGeom prst="rect">
            <a:avLst/>
          </a:prstGeom>
          <a:noFill/>
        </p:spPr>
        <p:txBody>
          <a:bodyPr wrap="square">
            <a:spAutoFit/>
          </a:bodyPr>
          <a:lstStyle/>
          <a:p>
            <a:pPr>
              <a:spcAft>
                <a:spcPts val="800"/>
              </a:spcAft>
            </a:pPr>
            <a:r>
              <a:rPr lang="en-GB" sz="1050">
                <a:cs typeface="Times New Roman"/>
              </a:rPr>
              <a:t>[1] https://www.mdpi.com/2504-2289/9/3/67</a:t>
            </a:r>
          </a:p>
        </p:txBody>
      </p:sp>
      <p:sp>
        <p:nvSpPr>
          <p:cNvPr id="11" name="TextBox 10">
            <a:extLst>
              <a:ext uri="{FF2B5EF4-FFF2-40B4-BE49-F238E27FC236}">
                <a16:creationId xmlns:a16="http://schemas.microsoft.com/office/drawing/2014/main" id="{184ADF56-E768-FA9C-D4B5-86B97BD2BFD0}"/>
              </a:ext>
            </a:extLst>
          </p:cNvPr>
          <p:cNvSpPr txBox="1"/>
          <p:nvPr/>
        </p:nvSpPr>
        <p:spPr>
          <a:xfrm>
            <a:off x="321700" y="1326783"/>
            <a:ext cx="11751030" cy="2821285"/>
          </a:xfrm>
          <a:prstGeom prst="rect">
            <a:avLst/>
          </a:prstGeom>
          <a:noFill/>
        </p:spPr>
        <p:txBody>
          <a:bodyPr wrap="square">
            <a:spAutoFit/>
          </a:bodyPr>
          <a:lstStyle/>
          <a:p>
            <a:pPr>
              <a:spcAft>
                <a:spcPts val="800"/>
              </a:spcAft>
            </a:pPr>
            <a:r>
              <a:rPr lang="en-US"/>
              <a:t>In a reference study [1], the researchers:</a:t>
            </a:r>
          </a:p>
          <a:p>
            <a:pPr marL="342900" indent="-342900">
              <a:spcAft>
                <a:spcPts val="800"/>
              </a:spcAft>
              <a:buFont typeface="+mj-lt"/>
              <a:buAutoNum type="arabicPeriod"/>
            </a:pPr>
            <a:r>
              <a:rPr lang="en-US"/>
              <a:t>Compiled a corpus of 5,000 articles and extracted the title, abstract, and journal information.</a:t>
            </a:r>
          </a:p>
          <a:p>
            <a:pPr marL="342900" indent="-342900">
              <a:spcAft>
                <a:spcPts val="800"/>
              </a:spcAft>
              <a:buFont typeface="+mj-lt"/>
              <a:buAutoNum type="arabicPeriod"/>
            </a:pPr>
            <a:r>
              <a:rPr lang="en-US"/>
              <a:t>Merged the titles and abstracts into a single text and converted it into an embedding.</a:t>
            </a:r>
          </a:p>
          <a:p>
            <a:pPr marL="342900" indent="-342900">
              <a:spcAft>
                <a:spcPts val="800"/>
              </a:spcAft>
              <a:buFont typeface="+mj-lt"/>
              <a:buAutoNum type="arabicPeriod"/>
            </a:pPr>
            <a:r>
              <a:rPr lang="en-US"/>
              <a:t>Repeated steps 1 and 2 on the test articles to generate embeddings and compared them against embeddings generated from the corpus.</a:t>
            </a:r>
          </a:p>
          <a:p>
            <a:pPr marL="342900" indent="-342900">
              <a:spcAft>
                <a:spcPts val="800"/>
              </a:spcAft>
              <a:buFont typeface="+mj-lt"/>
              <a:buAutoNum type="arabicPeriod"/>
            </a:pPr>
            <a:r>
              <a:rPr lang="en-US"/>
              <a:t>Found the article in the corpus with the highest cosine similarity to the test article. Then found its corresponding journal. </a:t>
            </a:r>
          </a:p>
          <a:p>
            <a:pPr marL="342900" indent="-342900">
              <a:spcAft>
                <a:spcPts val="800"/>
              </a:spcAft>
              <a:buFont typeface="+mj-lt"/>
              <a:buAutoNum type="arabicPeriod"/>
            </a:pPr>
            <a:r>
              <a:rPr lang="en-US"/>
              <a:t>For the test articles, the average cosine similarity with the closest article in the corpus was found to be 0.85 using the minilm-l6 sentence transformer.</a:t>
            </a:r>
            <a:endParaRPr lang="en-HK"/>
          </a:p>
        </p:txBody>
      </p:sp>
      <p:sp>
        <p:nvSpPr>
          <p:cNvPr id="4" name="Rectangle 3">
            <a:extLst>
              <a:ext uri="{FF2B5EF4-FFF2-40B4-BE49-F238E27FC236}">
                <a16:creationId xmlns:a16="http://schemas.microsoft.com/office/drawing/2014/main" id="{4B9B6E1E-F46F-5EDB-57B0-E8E9C8D5EB91}"/>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856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ADA0A-2BA9-C987-9556-564F3A3343E8}"/>
              </a:ext>
            </a:extLst>
          </p:cNvPr>
          <p:cNvSpPr>
            <a:spLocks noGrp="1"/>
          </p:cNvSpPr>
          <p:nvPr>
            <p:ph type="title"/>
          </p:nvPr>
        </p:nvSpPr>
        <p:spPr/>
        <p:txBody>
          <a:bodyPr/>
          <a:lstStyle/>
          <a:p>
            <a:pPr algn="ctr"/>
            <a:r>
              <a:rPr lang="en-HK">
                <a:latin typeface="+mn-lt"/>
              </a:rPr>
              <a:t>Traditional RAG vs Graph RAG [1]</a:t>
            </a:r>
          </a:p>
        </p:txBody>
      </p:sp>
      <p:sp>
        <p:nvSpPr>
          <p:cNvPr id="5" name="TextBox 4">
            <a:extLst>
              <a:ext uri="{FF2B5EF4-FFF2-40B4-BE49-F238E27FC236}">
                <a16:creationId xmlns:a16="http://schemas.microsoft.com/office/drawing/2014/main" id="{B1154990-205B-0D21-50B0-564719A72E60}"/>
              </a:ext>
            </a:extLst>
          </p:cNvPr>
          <p:cNvSpPr txBox="1"/>
          <p:nvPr/>
        </p:nvSpPr>
        <p:spPr>
          <a:xfrm>
            <a:off x="321700" y="6456591"/>
            <a:ext cx="6096000" cy="415498"/>
          </a:xfrm>
          <a:prstGeom prst="rect">
            <a:avLst/>
          </a:prstGeom>
          <a:noFill/>
        </p:spPr>
        <p:txBody>
          <a:bodyPr wrap="square">
            <a:spAutoFit/>
          </a:bodyPr>
          <a:lstStyle/>
          <a:p>
            <a:r>
              <a:rPr lang="en-HK" sz="1050"/>
              <a:t>[1] https://microsoft.github.io/graphrag/</a:t>
            </a:r>
          </a:p>
          <a:p>
            <a:r>
              <a:rPr lang="en-HK" sz="1050"/>
              <a:t>Reference for Figure: https://mosaicdatascience.com/2024/09/04/unlocking-smarter-ai-with-graphrag/</a:t>
            </a:r>
          </a:p>
        </p:txBody>
      </p:sp>
      <p:grpSp>
        <p:nvGrpSpPr>
          <p:cNvPr id="40" name="Group 39">
            <a:extLst>
              <a:ext uri="{FF2B5EF4-FFF2-40B4-BE49-F238E27FC236}">
                <a16:creationId xmlns:a16="http://schemas.microsoft.com/office/drawing/2014/main" id="{5AB4E737-4149-79BC-F03A-86EA20365402}"/>
              </a:ext>
            </a:extLst>
          </p:cNvPr>
          <p:cNvGrpSpPr/>
          <p:nvPr/>
        </p:nvGrpSpPr>
        <p:grpSpPr>
          <a:xfrm>
            <a:off x="500283" y="5740807"/>
            <a:ext cx="1955356" cy="665871"/>
            <a:chOff x="500283" y="5121371"/>
            <a:chExt cx="1955356" cy="665871"/>
          </a:xfrm>
        </p:grpSpPr>
        <p:cxnSp>
          <p:nvCxnSpPr>
            <p:cNvPr id="36" name="Straight Arrow Connector 35">
              <a:extLst>
                <a:ext uri="{FF2B5EF4-FFF2-40B4-BE49-F238E27FC236}">
                  <a16:creationId xmlns:a16="http://schemas.microsoft.com/office/drawing/2014/main" id="{5BEBE4A9-315F-092E-61BF-F7100F3E7B65}"/>
                </a:ext>
              </a:extLst>
            </p:cNvPr>
            <p:cNvCxnSpPr>
              <a:cxnSpLocks/>
            </p:cNvCxnSpPr>
            <p:nvPr/>
          </p:nvCxnSpPr>
          <p:spPr>
            <a:xfrm>
              <a:off x="500283" y="5252397"/>
              <a:ext cx="82243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B1DB45B-6497-7CC8-B2FC-A7DEECA89F27}"/>
                </a:ext>
              </a:extLst>
            </p:cNvPr>
            <p:cNvCxnSpPr>
              <a:cxnSpLocks/>
            </p:cNvCxnSpPr>
            <p:nvPr/>
          </p:nvCxnSpPr>
          <p:spPr>
            <a:xfrm>
              <a:off x="500283" y="5661470"/>
              <a:ext cx="82243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351499-4C1A-5749-1B7E-B274C721D9EC}"/>
                </a:ext>
              </a:extLst>
            </p:cNvPr>
            <p:cNvSpPr txBox="1"/>
            <p:nvPr/>
          </p:nvSpPr>
          <p:spPr>
            <a:xfrm>
              <a:off x="1297049" y="5121371"/>
              <a:ext cx="1158590" cy="261610"/>
            </a:xfrm>
            <a:prstGeom prst="rect">
              <a:avLst/>
            </a:prstGeom>
            <a:noFill/>
          </p:spPr>
          <p:txBody>
            <a:bodyPr wrap="square">
              <a:spAutoFit/>
            </a:bodyPr>
            <a:lstStyle/>
            <a:p>
              <a:r>
                <a:rPr lang="en-HK" sz="1100"/>
                <a:t>Traditional RAG</a:t>
              </a:r>
            </a:p>
          </p:txBody>
        </p:sp>
        <p:sp>
          <p:nvSpPr>
            <p:cNvPr id="39" name="TextBox 38">
              <a:extLst>
                <a:ext uri="{FF2B5EF4-FFF2-40B4-BE49-F238E27FC236}">
                  <a16:creationId xmlns:a16="http://schemas.microsoft.com/office/drawing/2014/main" id="{F899B1D5-2705-F995-AC2B-E79802F2FA8F}"/>
                </a:ext>
              </a:extLst>
            </p:cNvPr>
            <p:cNvSpPr txBox="1"/>
            <p:nvPr/>
          </p:nvSpPr>
          <p:spPr>
            <a:xfrm>
              <a:off x="1297049" y="5525632"/>
              <a:ext cx="1158590" cy="261610"/>
            </a:xfrm>
            <a:prstGeom prst="rect">
              <a:avLst/>
            </a:prstGeom>
            <a:noFill/>
          </p:spPr>
          <p:txBody>
            <a:bodyPr wrap="square">
              <a:spAutoFit/>
            </a:bodyPr>
            <a:lstStyle/>
            <a:p>
              <a:r>
                <a:rPr lang="en-HK" sz="1100"/>
                <a:t>Graph RAG</a:t>
              </a:r>
            </a:p>
          </p:txBody>
        </p:sp>
      </p:grpSp>
      <p:grpSp>
        <p:nvGrpSpPr>
          <p:cNvPr id="47" name="Group 46">
            <a:extLst>
              <a:ext uri="{FF2B5EF4-FFF2-40B4-BE49-F238E27FC236}">
                <a16:creationId xmlns:a16="http://schemas.microsoft.com/office/drawing/2014/main" id="{A66EDD8E-4E82-39D3-DC73-841479211D6E}"/>
              </a:ext>
            </a:extLst>
          </p:cNvPr>
          <p:cNvGrpSpPr/>
          <p:nvPr/>
        </p:nvGrpSpPr>
        <p:grpSpPr>
          <a:xfrm>
            <a:off x="1519942" y="1436598"/>
            <a:ext cx="8920912" cy="4701760"/>
            <a:chOff x="1286858" y="1329024"/>
            <a:chExt cx="8920912" cy="4701760"/>
          </a:xfrm>
        </p:grpSpPr>
        <p:pic>
          <p:nvPicPr>
            <p:cNvPr id="7" name="Graphic 6" descr="Users with solid fill">
              <a:extLst>
                <a:ext uri="{FF2B5EF4-FFF2-40B4-BE49-F238E27FC236}">
                  <a16:creationId xmlns:a16="http://schemas.microsoft.com/office/drawing/2014/main" id="{EBE01D25-52FA-8F63-8B7F-28BD6AF781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6858" y="3407555"/>
              <a:ext cx="914400" cy="914400"/>
            </a:xfrm>
            <a:prstGeom prst="rect">
              <a:avLst/>
            </a:prstGeom>
          </p:spPr>
        </p:pic>
        <p:pic>
          <p:nvPicPr>
            <p:cNvPr id="11" name="Picture 10" descr="A cartoon of a robot&#10;&#10;AI-generated content may be incorrect.">
              <a:extLst>
                <a:ext uri="{FF2B5EF4-FFF2-40B4-BE49-F238E27FC236}">
                  <a16:creationId xmlns:a16="http://schemas.microsoft.com/office/drawing/2014/main" id="{4951DBF4-9C47-F75B-45B5-BFAF706E3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692" y="3311128"/>
              <a:ext cx="1107254" cy="1107254"/>
            </a:xfrm>
            <a:prstGeom prst="rect">
              <a:avLst/>
            </a:prstGeom>
          </p:spPr>
        </p:pic>
        <p:pic>
          <p:nvPicPr>
            <p:cNvPr id="14" name="Picture 13" descr="A network of lines and dots&#10;&#10;AI-generated content may be incorrect.">
              <a:extLst>
                <a:ext uri="{FF2B5EF4-FFF2-40B4-BE49-F238E27FC236}">
                  <a16:creationId xmlns:a16="http://schemas.microsoft.com/office/drawing/2014/main" id="{70F4158C-EEB6-EAE8-C5C4-7E0318998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728" y="4923530"/>
              <a:ext cx="1107254" cy="1107254"/>
            </a:xfrm>
            <a:prstGeom prst="rect">
              <a:avLst/>
            </a:prstGeom>
          </p:spPr>
        </p:pic>
        <p:pic>
          <p:nvPicPr>
            <p:cNvPr id="16" name="Picture 15" descr="A computer server with folders&#10;&#10;AI-generated content may be incorrect.">
              <a:extLst>
                <a:ext uri="{FF2B5EF4-FFF2-40B4-BE49-F238E27FC236}">
                  <a16:creationId xmlns:a16="http://schemas.microsoft.com/office/drawing/2014/main" id="{9E4F0039-8940-0390-DF53-5BBDC31274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6728" y="1698727"/>
              <a:ext cx="1107254" cy="1107254"/>
            </a:xfrm>
            <a:prstGeom prst="rect">
              <a:avLst/>
            </a:prstGeom>
          </p:spPr>
        </p:pic>
        <p:pic>
          <p:nvPicPr>
            <p:cNvPr id="18" name="Picture 17" descr="A blue and black text box&#10;&#10;AI-generated content may be incorrect.">
              <a:extLst>
                <a:ext uri="{FF2B5EF4-FFF2-40B4-BE49-F238E27FC236}">
                  <a16:creationId xmlns:a16="http://schemas.microsoft.com/office/drawing/2014/main" id="{950D6E61-8930-5B71-7456-3E60548A2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3723" y="3367602"/>
              <a:ext cx="994306" cy="994306"/>
            </a:xfrm>
            <a:prstGeom prst="rect">
              <a:avLst/>
            </a:prstGeom>
          </p:spPr>
        </p:pic>
        <p:cxnSp>
          <p:nvCxnSpPr>
            <p:cNvPr id="21" name="Straight Arrow Connector 20">
              <a:extLst>
                <a:ext uri="{FF2B5EF4-FFF2-40B4-BE49-F238E27FC236}">
                  <a16:creationId xmlns:a16="http://schemas.microsoft.com/office/drawing/2014/main" id="{ACC38C85-6362-2D29-A66F-DC34F42D616A}"/>
                </a:ext>
              </a:extLst>
            </p:cNvPr>
            <p:cNvCxnSpPr>
              <a:stCxn id="7" idx="3"/>
              <a:endCxn id="11" idx="1"/>
            </p:cNvCxnSpPr>
            <p:nvPr/>
          </p:nvCxnSpPr>
          <p:spPr>
            <a:xfrm>
              <a:off x="2201258" y="3864755"/>
              <a:ext cx="822434"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24E7DF9-A30A-6F73-5E75-03E4FD134AB4}"/>
                </a:ext>
              </a:extLst>
            </p:cNvPr>
            <p:cNvCxnSpPr>
              <a:stCxn id="11" idx="0"/>
              <a:endCxn id="16" idx="1"/>
            </p:cNvCxnSpPr>
            <p:nvPr/>
          </p:nvCxnSpPr>
          <p:spPr>
            <a:xfrm rot="5400000" flipH="1" flipV="1">
              <a:off x="3992636" y="1837037"/>
              <a:ext cx="1058774" cy="1889409"/>
            </a:xfrm>
            <a:prstGeom prst="bentConnector2">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98B8D3B-6D05-07C5-8A7A-EB9E3BD31362}"/>
                </a:ext>
              </a:extLst>
            </p:cNvPr>
            <p:cNvCxnSpPr>
              <a:cxnSpLocks/>
              <a:stCxn id="11" idx="2"/>
              <a:endCxn id="14" idx="1"/>
            </p:cNvCxnSpPr>
            <p:nvPr/>
          </p:nvCxnSpPr>
          <p:spPr>
            <a:xfrm rot="16200000" flipH="1">
              <a:off x="3992636" y="4003064"/>
              <a:ext cx="1058775" cy="1889409"/>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E49DE0E-6DB3-A197-B581-25CBADABF8B6}"/>
                </a:ext>
              </a:extLst>
            </p:cNvPr>
            <p:cNvCxnSpPr>
              <a:cxnSpLocks/>
              <a:stCxn id="16" idx="3"/>
              <a:endCxn id="18" idx="0"/>
            </p:cNvCxnSpPr>
            <p:nvPr/>
          </p:nvCxnSpPr>
          <p:spPr>
            <a:xfrm>
              <a:off x="6573982" y="2252354"/>
              <a:ext cx="1816894" cy="1115248"/>
            </a:xfrm>
            <a:prstGeom prst="bentConnector2">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B0964CA-9608-CFAE-9F9F-983EBBF7E0EC}"/>
                </a:ext>
              </a:extLst>
            </p:cNvPr>
            <p:cNvCxnSpPr>
              <a:cxnSpLocks/>
              <a:stCxn id="14" idx="3"/>
              <a:endCxn id="18" idx="2"/>
            </p:cNvCxnSpPr>
            <p:nvPr/>
          </p:nvCxnSpPr>
          <p:spPr>
            <a:xfrm flipV="1">
              <a:off x="6573982" y="4361908"/>
              <a:ext cx="1816894" cy="1115249"/>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445C57-7552-3BA0-8A5E-DB2EE218F8C5}"/>
                </a:ext>
              </a:extLst>
            </p:cNvPr>
            <p:cNvSpPr txBox="1"/>
            <p:nvPr/>
          </p:nvSpPr>
          <p:spPr>
            <a:xfrm>
              <a:off x="1884925" y="2916637"/>
              <a:ext cx="1635384" cy="646331"/>
            </a:xfrm>
            <a:prstGeom prst="rect">
              <a:avLst/>
            </a:prstGeom>
            <a:noFill/>
          </p:spPr>
          <p:txBody>
            <a:bodyPr wrap="none" rtlCol="0">
              <a:spAutoFit/>
            </a:bodyPr>
            <a:lstStyle/>
            <a:p>
              <a:r>
                <a:rPr lang="en-HK"/>
                <a:t>1. User submits</a:t>
              </a:r>
            </a:p>
            <a:p>
              <a:r>
                <a:rPr lang="en-HK"/>
                <a:t>query</a:t>
              </a:r>
            </a:p>
          </p:txBody>
        </p:sp>
        <p:sp>
          <p:nvSpPr>
            <p:cNvPr id="42" name="TextBox 41">
              <a:extLst>
                <a:ext uri="{FF2B5EF4-FFF2-40B4-BE49-F238E27FC236}">
                  <a16:creationId xmlns:a16="http://schemas.microsoft.com/office/drawing/2014/main" id="{B3ED0BC9-1568-DF91-08A9-E150DA864AE1}"/>
                </a:ext>
              </a:extLst>
            </p:cNvPr>
            <p:cNvSpPr txBox="1"/>
            <p:nvPr/>
          </p:nvSpPr>
          <p:spPr>
            <a:xfrm>
              <a:off x="3577318" y="1329024"/>
              <a:ext cx="1889410" cy="923330"/>
            </a:xfrm>
            <a:prstGeom prst="rect">
              <a:avLst/>
            </a:prstGeom>
            <a:noFill/>
          </p:spPr>
          <p:txBody>
            <a:bodyPr wrap="square" rtlCol="0">
              <a:spAutoFit/>
            </a:bodyPr>
            <a:lstStyle/>
            <a:p>
              <a:r>
                <a:rPr lang="en-HK"/>
                <a:t>2A. Perform similarity search in vector DB </a:t>
              </a:r>
            </a:p>
          </p:txBody>
        </p:sp>
        <p:sp>
          <p:nvSpPr>
            <p:cNvPr id="43" name="TextBox 42">
              <a:extLst>
                <a:ext uri="{FF2B5EF4-FFF2-40B4-BE49-F238E27FC236}">
                  <a16:creationId xmlns:a16="http://schemas.microsoft.com/office/drawing/2014/main" id="{70DDC96B-2EF6-E322-51F7-6F7A2216BC4F}"/>
                </a:ext>
              </a:extLst>
            </p:cNvPr>
            <p:cNvSpPr txBox="1"/>
            <p:nvPr/>
          </p:nvSpPr>
          <p:spPr>
            <a:xfrm>
              <a:off x="3577318" y="4457867"/>
              <a:ext cx="1889410" cy="923330"/>
            </a:xfrm>
            <a:prstGeom prst="rect">
              <a:avLst/>
            </a:prstGeom>
            <a:noFill/>
          </p:spPr>
          <p:txBody>
            <a:bodyPr wrap="square" rtlCol="0">
              <a:spAutoFit/>
            </a:bodyPr>
            <a:lstStyle/>
            <a:p>
              <a:r>
                <a:rPr lang="en-HK"/>
                <a:t>2B. Perform graph search on knowledge graph</a:t>
              </a:r>
            </a:p>
          </p:txBody>
        </p:sp>
        <p:sp>
          <p:nvSpPr>
            <p:cNvPr id="44" name="TextBox 43">
              <a:extLst>
                <a:ext uri="{FF2B5EF4-FFF2-40B4-BE49-F238E27FC236}">
                  <a16:creationId xmlns:a16="http://schemas.microsoft.com/office/drawing/2014/main" id="{13275711-AB35-2BEA-B447-DB485051EAF1}"/>
                </a:ext>
              </a:extLst>
            </p:cNvPr>
            <p:cNvSpPr txBox="1"/>
            <p:nvPr/>
          </p:nvSpPr>
          <p:spPr>
            <a:xfrm>
              <a:off x="6573982" y="1337022"/>
              <a:ext cx="1889410" cy="923330"/>
            </a:xfrm>
            <a:prstGeom prst="rect">
              <a:avLst/>
            </a:prstGeom>
            <a:noFill/>
          </p:spPr>
          <p:txBody>
            <a:bodyPr wrap="square" rtlCol="0">
              <a:spAutoFit/>
            </a:bodyPr>
            <a:lstStyle/>
            <a:p>
              <a:r>
                <a:rPr lang="en-HK"/>
                <a:t>3A. Use retrieved text as context to answer query</a:t>
              </a:r>
            </a:p>
          </p:txBody>
        </p:sp>
        <p:sp>
          <p:nvSpPr>
            <p:cNvPr id="45" name="TextBox 44">
              <a:extLst>
                <a:ext uri="{FF2B5EF4-FFF2-40B4-BE49-F238E27FC236}">
                  <a16:creationId xmlns:a16="http://schemas.microsoft.com/office/drawing/2014/main" id="{EC078396-D372-571F-399C-3C72146E7E52}"/>
                </a:ext>
              </a:extLst>
            </p:cNvPr>
            <p:cNvSpPr txBox="1"/>
            <p:nvPr/>
          </p:nvSpPr>
          <p:spPr>
            <a:xfrm>
              <a:off x="6501466" y="4482233"/>
              <a:ext cx="1889410" cy="923330"/>
            </a:xfrm>
            <a:prstGeom prst="rect">
              <a:avLst/>
            </a:prstGeom>
            <a:noFill/>
          </p:spPr>
          <p:txBody>
            <a:bodyPr wrap="square" rtlCol="0">
              <a:spAutoFit/>
            </a:bodyPr>
            <a:lstStyle/>
            <a:p>
              <a:r>
                <a:rPr lang="en-HK"/>
                <a:t>3B. Format search result as context and use to answer</a:t>
              </a:r>
            </a:p>
          </p:txBody>
        </p:sp>
        <p:sp>
          <p:nvSpPr>
            <p:cNvPr id="46" name="TextBox 45">
              <a:extLst>
                <a:ext uri="{FF2B5EF4-FFF2-40B4-BE49-F238E27FC236}">
                  <a16:creationId xmlns:a16="http://schemas.microsoft.com/office/drawing/2014/main" id="{1C9695F1-B9FC-D050-B022-BCC193C08F05}"/>
                </a:ext>
              </a:extLst>
            </p:cNvPr>
            <p:cNvSpPr txBox="1"/>
            <p:nvPr/>
          </p:nvSpPr>
          <p:spPr>
            <a:xfrm>
              <a:off x="8888029" y="3541589"/>
              <a:ext cx="1319741" cy="646331"/>
            </a:xfrm>
            <a:prstGeom prst="rect">
              <a:avLst/>
            </a:prstGeom>
            <a:noFill/>
          </p:spPr>
          <p:txBody>
            <a:bodyPr wrap="square" rtlCol="0">
              <a:spAutoFit/>
            </a:bodyPr>
            <a:lstStyle/>
            <a:p>
              <a:r>
                <a:rPr lang="en-HK"/>
                <a:t>4. Generate answer</a:t>
              </a:r>
            </a:p>
          </p:txBody>
        </p:sp>
      </p:grpSp>
      <p:sp>
        <p:nvSpPr>
          <p:cNvPr id="3" name="Slide Number Placeholder 1">
            <a:extLst>
              <a:ext uri="{FF2B5EF4-FFF2-40B4-BE49-F238E27FC236}">
                <a16:creationId xmlns:a16="http://schemas.microsoft.com/office/drawing/2014/main" id="{4C54B86D-DD27-3FA4-AFF1-2E21FA85777C}"/>
              </a:ext>
            </a:extLst>
          </p:cNvPr>
          <p:cNvSpPr>
            <a:spLocks noGrp="1"/>
          </p:cNvSpPr>
          <p:nvPr/>
        </p:nvSpPr>
        <p:spPr>
          <a:xfrm>
            <a:off x="11330344" y="6341553"/>
            <a:ext cx="835152" cy="516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z="1600" smtClean="0"/>
              <a:pPr/>
              <a:t>45</a:t>
            </a:fld>
            <a:endParaRPr lang="en-US" sz="1600"/>
          </a:p>
        </p:txBody>
      </p:sp>
      <p:sp>
        <p:nvSpPr>
          <p:cNvPr id="6" name="Rectangle 5">
            <a:extLst>
              <a:ext uri="{FF2B5EF4-FFF2-40B4-BE49-F238E27FC236}">
                <a16:creationId xmlns:a16="http://schemas.microsoft.com/office/drawing/2014/main" id="{7C4FC250-63BE-7C0F-0C3E-2D4830679261}"/>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848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E949E6-16A5-C3E5-D7A9-6AB42AF8F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E1196-8BC8-7287-248D-886C6C8D951B}"/>
              </a:ext>
            </a:extLst>
          </p:cNvPr>
          <p:cNvSpPr>
            <a:spLocks noGrp="1"/>
          </p:cNvSpPr>
          <p:nvPr>
            <p:ph type="title"/>
          </p:nvPr>
        </p:nvSpPr>
        <p:spPr/>
        <p:txBody>
          <a:bodyPr/>
          <a:lstStyle/>
          <a:p>
            <a:pPr algn="ctr"/>
            <a:r>
              <a:rPr lang="en-HK">
                <a:latin typeface="+mn-lt"/>
              </a:rPr>
              <a:t>Traditional RAG vs Graph RAG </a:t>
            </a:r>
          </a:p>
        </p:txBody>
      </p:sp>
      <p:graphicFrame>
        <p:nvGraphicFramePr>
          <p:cNvPr id="3" name="Table 2">
            <a:extLst>
              <a:ext uri="{FF2B5EF4-FFF2-40B4-BE49-F238E27FC236}">
                <a16:creationId xmlns:a16="http://schemas.microsoft.com/office/drawing/2014/main" id="{F7A06B9A-7542-E9F2-8D54-FE5AEBE2F376}"/>
              </a:ext>
            </a:extLst>
          </p:cNvPr>
          <p:cNvGraphicFramePr>
            <a:graphicFrameLocks noGrp="1"/>
          </p:cNvGraphicFramePr>
          <p:nvPr>
            <p:extLst>
              <p:ext uri="{D42A27DB-BD31-4B8C-83A1-F6EECF244321}">
                <p14:modId xmlns:p14="http://schemas.microsoft.com/office/powerpoint/2010/main" val="773464825"/>
              </p:ext>
            </p:extLst>
          </p:nvPr>
        </p:nvGraphicFramePr>
        <p:xfrm>
          <a:off x="443509" y="1377006"/>
          <a:ext cx="11178804" cy="2103120"/>
        </p:xfrm>
        <a:graphic>
          <a:graphicData uri="http://schemas.openxmlformats.org/drawingml/2006/table">
            <a:tbl>
              <a:tblPr firstRow="1" bandRow="1">
                <a:tableStyleId>{5C22544A-7EE6-4342-B048-85BDC9FD1C3A}</a:tableStyleId>
              </a:tblPr>
              <a:tblGrid>
                <a:gridCol w="4275978">
                  <a:extLst>
                    <a:ext uri="{9D8B030D-6E8A-4147-A177-3AD203B41FA5}">
                      <a16:colId xmlns:a16="http://schemas.microsoft.com/office/drawing/2014/main" val="3921746971"/>
                    </a:ext>
                  </a:extLst>
                </a:gridCol>
                <a:gridCol w="3451413">
                  <a:extLst>
                    <a:ext uri="{9D8B030D-6E8A-4147-A177-3AD203B41FA5}">
                      <a16:colId xmlns:a16="http://schemas.microsoft.com/office/drawing/2014/main" val="450097949"/>
                    </a:ext>
                  </a:extLst>
                </a:gridCol>
                <a:gridCol w="3451413">
                  <a:extLst>
                    <a:ext uri="{9D8B030D-6E8A-4147-A177-3AD203B41FA5}">
                      <a16:colId xmlns:a16="http://schemas.microsoft.com/office/drawing/2014/main" val="67257968"/>
                    </a:ext>
                  </a:extLst>
                </a:gridCol>
              </a:tblGrid>
              <a:tr h="370840">
                <a:tc>
                  <a:txBody>
                    <a:bodyPr/>
                    <a:lstStyle/>
                    <a:p>
                      <a:r>
                        <a:rPr lang="en-HK" sz="2000"/>
                        <a:t>Performance/ RAG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Processing Speed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(per query)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Average Generation Relevancy</a:t>
                      </a:r>
                    </a:p>
                  </a:txBody>
                  <a:tcPr/>
                </a:tc>
                <a:extLst>
                  <a:ext uri="{0D108BD9-81ED-4DB2-BD59-A6C34878D82A}">
                    <a16:rowId xmlns:a16="http://schemas.microsoft.com/office/drawing/2014/main" val="1102561945"/>
                  </a:ext>
                </a:extLst>
              </a:tr>
              <a:tr h="370840">
                <a:tc>
                  <a:txBody>
                    <a:bodyPr/>
                    <a:lstStyle/>
                    <a:p>
                      <a:r>
                        <a:rPr lang="en-HK" sz="2000"/>
                        <a:t>Traditional RAG</a:t>
                      </a:r>
                    </a:p>
                    <a:p>
                      <a:endParaRPr lang="en-HK"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1.35 secs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0.80</a:t>
                      </a:r>
                    </a:p>
                  </a:txBody>
                  <a:tcPr/>
                </a:tc>
                <a:extLst>
                  <a:ext uri="{0D108BD9-81ED-4DB2-BD59-A6C34878D82A}">
                    <a16:rowId xmlns:a16="http://schemas.microsoft.com/office/drawing/2014/main" val="11671301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Graph RAG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33.59 secs</a:t>
                      </a:r>
                    </a:p>
                    <a:p>
                      <a:endParaRPr lang="en-HK"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2000"/>
                        <a:t>0.59</a:t>
                      </a:r>
                    </a:p>
                  </a:txBody>
                  <a:tcPr/>
                </a:tc>
                <a:extLst>
                  <a:ext uri="{0D108BD9-81ED-4DB2-BD59-A6C34878D82A}">
                    <a16:rowId xmlns:a16="http://schemas.microsoft.com/office/drawing/2014/main" val="2049840860"/>
                  </a:ext>
                </a:extLst>
              </a:tr>
            </a:tbl>
          </a:graphicData>
        </a:graphic>
      </p:graphicFrame>
      <p:sp>
        <p:nvSpPr>
          <p:cNvPr id="4" name="TextBox 3">
            <a:extLst>
              <a:ext uri="{FF2B5EF4-FFF2-40B4-BE49-F238E27FC236}">
                <a16:creationId xmlns:a16="http://schemas.microsoft.com/office/drawing/2014/main" id="{23807DB2-70FD-ED8C-6143-33EA838710FE}"/>
              </a:ext>
            </a:extLst>
          </p:cNvPr>
          <p:cNvSpPr txBox="1"/>
          <p:nvPr/>
        </p:nvSpPr>
        <p:spPr>
          <a:xfrm>
            <a:off x="443509" y="3856955"/>
            <a:ext cx="11178804" cy="2544286"/>
          </a:xfrm>
          <a:prstGeom prst="rect">
            <a:avLst/>
          </a:prstGeom>
          <a:noFill/>
        </p:spPr>
        <p:txBody>
          <a:bodyPr wrap="square" lIns="91440" tIns="45720" rIns="91440" bIns="45720" anchor="t">
            <a:spAutoFit/>
          </a:bodyPr>
          <a:lstStyle/>
          <a:p>
            <a:pPr>
              <a:spcAft>
                <a:spcPts val="800"/>
              </a:spcAft>
            </a:pPr>
            <a:r>
              <a:rPr lang="en-HK" b="1">
                <a:cs typeface="Times New Roman"/>
              </a:rPr>
              <a:t>LLM: </a:t>
            </a:r>
            <a:r>
              <a:rPr lang="en-HK">
                <a:cs typeface="Times New Roman"/>
              </a:rPr>
              <a:t>Mistral 7B</a:t>
            </a:r>
          </a:p>
          <a:p>
            <a:pPr>
              <a:spcAft>
                <a:spcPts val="800"/>
              </a:spcAft>
            </a:pPr>
            <a:r>
              <a:rPr lang="en-HK" b="1">
                <a:cs typeface="Times New Roman"/>
              </a:rPr>
              <a:t>Evaluation Dataset: </a:t>
            </a:r>
            <a:r>
              <a:rPr lang="en-HK">
                <a:cs typeface="Times New Roman"/>
              </a:rPr>
              <a:t>100 guidance enquiry queries</a:t>
            </a:r>
          </a:p>
          <a:p>
            <a:pPr>
              <a:spcAft>
                <a:spcPts val="800"/>
              </a:spcAft>
            </a:pPr>
            <a:r>
              <a:rPr lang="en-HK" b="1">
                <a:cs typeface="Times New Roman"/>
              </a:rPr>
              <a:t>Analysis: </a:t>
            </a:r>
          </a:p>
          <a:p>
            <a:pPr marL="285750" indent="-285750">
              <a:spcAft>
                <a:spcPts val="800"/>
              </a:spcAft>
              <a:buFont typeface="Arial" panose="020B0604020202020204" pitchFamily="34" charset="0"/>
              <a:buChar char="•"/>
            </a:pPr>
            <a:r>
              <a:rPr lang="en-US">
                <a:cs typeface="Times New Roman"/>
              </a:rPr>
              <a:t>Graph RAG excels at multi-hop reasoning to link multiple guidance documents.</a:t>
            </a:r>
          </a:p>
          <a:p>
            <a:pPr marL="285750" indent="-285750">
              <a:spcAft>
                <a:spcPts val="800"/>
              </a:spcAft>
              <a:buFont typeface="Arial" panose="020B0604020202020204" pitchFamily="34" charset="0"/>
              <a:buChar char="•"/>
            </a:pPr>
            <a:r>
              <a:rPr lang="en-HK">
                <a:cs typeface="Times New Roman"/>
              </a:rPr>
              <a:t>However, it may be too complicated for our POC application.</a:t>
            </a:r>
          </a:p>
          <a:p>
            <a:pPr marL="285750" indent="-285750">
              <a:spcAft>
                <a:spcPts val="800"/>
              </a:spcAft>
              <a:buFont typeface="Arial" panose="020B0604020202020204" pitchFamily="34" charset="0"/>
              <a:buChar char="•"/>
            </a:pPr>
            <a:r>
              <a:rPr lang="en-US">
                <a:cs typeface="Times New Roman"/>
              </a:rPr>
              <a:t>While it may be advantageous for handling multiple guidance documents with tens of thousands of pages, it would be too computationally expensive for our development computer.</a:t>
            </a:r>
            <a:endParaRPr lang="en-HK">
              <a:cs typeface="Times New Roman"/>
            </a:endParaRPr>
          </a:p>
        </p:txBody>
      </p:sp>
      <p:sp>
        <p:nvSpPr>
          <p:cNvPr id="5" name="Slide Number Placeholder 1">
            <a:extLst>
              <a:ext uri="{FF2B5EF4-FFF2-40B4-BE49-F238E27FC236}">
                <a16:creationId xmlns:a16="http://schemas.microsoft.com/office/drawing/2014/main" id="{60CC043D-DD25-901C-D447-90D383D25EAA}"/>
              </a:ext>
            </a:extLst>
          </p:cNvPr>
          <p:cNvSpPr>
            <a:spLocks noGrp="1"/>
          </p:cNvSpPr>
          <p:nvPr/>
        </p:nvSpPr>
        <p:spPr>
          <a:xfrm>
            <a:off x="11330344" y="6341553"/>
            <a:ext cx="835152" cy="516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D294BC-9438-4D92-A135-FC649997F4CC}" type="slidenum">
              <a:rPr lang="en-US" sz="1600" smtClean="0"/>
              <a:pPr/>
              <a:t>46</a:t>
            </a:fld>
            <a:endParaRPr lang="en-US" sz="1600"/>
          </a:p>
        </p:txBody>
      </p:sp>
      <p:sp>
        <p:nvSpPr>
          <p:cNvPr id="7" name="Rectangle 6">
            <a:extLst>
              <a:ext uri="{FF2B5EF4-FFF2-40B4-BE49-F238E27FC236}">
                <a16:creationId xmlns:a16="http://schemas.microsoft.com/office/drawing/2014/main" id="{7AF8C7E5-22D1-DFAA-0311-DE3D64829733}"/>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42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93BAC-0C85-EB20-F1E2-3C4A3BA6EBD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FF2F192-9FE2-C6E8-73FE-394C7ADD5792}"/>
              </a:ext>
            </a:extLst>
          </p:cNvPr>
          <p:cNvSpPr/>
          <p:nvPr/>
        </p:nvSpPr>
        <p:spPr>
          <a:xfrm>
            <a:off x="0" y="825464"/>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3A0E6-0613-1C40-E10A-43B09CE2D512}"/>
              </a:ext>
            </a:extLst>
          </p:cNvPr>
          <p:cNvSpPr>
            <a:spLocks noGrp="1"/>
          </p:cNvSpPr>
          <p:nvPr>
            <p:ph type="title"/>
          </p:nvPr>
        </p:nvSpPr>
        <p:spPr>
          <a:xfrm>
            <a:off x="600821" y="124405"/>
            <a:ext cx="11299079" cy="611614"/>
          </a:xfrm>
        </p:spPr>
        <p:txBody>
          <a:bodyPr/>
          <a:lstStyle/>
          <a:p>
            <a:r>
              <a:rPr lang="en-US" sz="2000">
                <a:latin typeface="+mn-lt"/>
                <a:cs typeface="Arial" panose="020B0604020202020204" pitchFamily="34" charset="0"/>
              </a:rPr>
              <a:t>Strengthen statutory requirements and Higher regulatory expectation </a:t>
            </a:r>
          </a:p>
        </p:txBody>
      </p:sp>
      <p:sp>
        <p:nvSpPr>
          <p:cNvPr id="6" name="Rectangle 5">
            <a:extLst>
              <a:ext uri="{FF2B5EF4-FFF2-40B4-BE49-F238E27FC236}">
                <a16:creationId xmlns:a16="http://schemas.microsoft.com/office/drawing/2014/main" id="{4A50D9C4-BDCE-357C-C11E-93F36508AC9E}"/>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3921EF-4911-15E1-CC22-383E0517941D}"/>
              </a:ext>
            </a:extLst>
          </p:cNvPr>
          <p:cNvSpPr txBox="1"/>
          <p:nvPr/>
        </p:nvSpPr>
        <p:spPr>
          <a:xfrm>
            <a:off x="511075" y="5009165"/>
            <a:ext cx="4621305" cy="1384995"/>
          </a:xfrm>
          <a:prstGeom prst="rect">
            <a:avLst/>
          </a:prstGeom>
          <a:noFill/>
        </p:spPr>
        <p:txBody>
          <a:bodyPr wrap="square">
            <a:spAutoFit/>
          </a:bodyPr>
          <a:lstStyle/>
          <a:p>
            <a:r>
              <a:rPr lang="en-US" sz="1400">
                <a:cs typeface="Arial" panose="020B0604020202020204" pitchFamily="34" charset="0"/>
              </a:rPr>
              <a:t>The Bill is set to take effect on 1 January 2026. [1]</a:t>
            </a:r>
          </a:p>
          <a:p>
            <a:pPr marL="171450" indent="-171450">
              <a:buFont typeface="Wingdings" panose="05000000000000000000" pitchFamily="2" charset="2"/>
              <a:buChar char="§"/>
            </a:pPr>
            <a:r>
              <a:rPr lang="en-US" sz="1400">
                <a:cs typeface="Arial" panose="020B0604020202020204" pitchFamily="34" charset="0"/>
              </a:rPr>
              <a:t>Improve incident reporting</a:t>
            </a:r>
          </a:p>
          <a:p>
            <a:pPr marL="171450" indent="-171450">
              <a:buFont typeface="Wingdings" panose="05000000000000000000" pitchFamily="2" charset="2"/>
              <a:buChar char="§"/>
            </a:pPr>
            <a:r>
              <a:rPr lang="en-US" sz="1400">
                <a:cs typeface="Arial" panose="020B0604020202020204" pitchFamily="34" charset="0"/>
              </a:rPr>
              <a:t>Ensure that organizations running vital services take strong measures to protect against evolving cyber threats</a:t>
            </a:r>
          </a:p>
          <a:p>
            <a:pPr marL="171450" indent="-171450">
              <a:buFont typeface="Wingdings" panose="05000000000000000000" pitchFamily="2" charset="2"/>
              <a:buChar char="§"/>
            </a:pPr>
            <a:r>
              <a:rPr lang="en-US" sz="1400">
                <a:cs typeface="Arial" panose="020B0604020202020204" pitchFamily="34" charset="0"/>
              </a:rPr>
              <a:t>Safeguard Hong Kong’s economy, daily life, and reputation as an international business hub</a:t>
            </a:r>
          </a:p>
        </p:txBody>
      </p:sp>
      <p:grpSp>
        <p:nvGrpSpPr>
          <p:cNvPr id="22" name="Group 21">
            <a:extLst>
              <a:ext uri="{FF2B5EF4-FFF2-40B4-BE49-F238E27FC236}">
                <a16:creationId xmlns:a16="http://schemas.microsoft.com/office/drawing/2014/main" id="{2F72E6EC-473B-03BE-0F97-E55335A8E746}"/>
              </a:ext>
            </a:extLst>
          </p:cNvPr>
          <p:cNvGrpSpPr/>
          <p:nvPr/>
        </p:nvGrpSpPr>
        <p:grpSpPr>
          <a:xfrm>
            <a:off x="511075" y="1129824"/>
            <a:ext cx="4663440" cy="3737588"/>
            <a:chOff x="902458" y="1058779"/>
            <a:chExt cx="4663440" cy="3737588"/>
          </a:xfrm>
        </p:grpSpPr>
        <p:pic>
          <p:nvPicPr>
            <p:cNvPr id="4" name="Picture 3">
              <a:extLst>
                <a:ext uri="{FF2B5EF4-FFF2-40B4-BE49-F238E27FC236}">
                  <a16:creationId xmlns:a16="http://schemas.microsoft.com/office/drawing/2014/main" id="{0CC1F353-DCE3-18CA-1F00-E97E1C00F491}"/>
                </a:ext>
              </a:extLst>
            </p:cNvPr>
            <p:cNvPicPr>
              <a:picLocks noChangeAspect="1"/>
            </p:cNvPicPr>
            <p:nvPr/>
          </p:nvPicPr>
          <p:blipFill>
            <a:blip r:embed="rId3"/>
            <a:srcRect l="882" r="1102"/>
            <a:stretch>
              <a:fillRect/>
            </a:stretch>
          </p:blipFill>
          <p:spPr>
            <a:xfrm>
              <a:off x="1003859" y="1184885"/>
              <a:ext cx="4427718" cy="3442702"/>
            </a:xfrm>
            <a:prstGeom prst="rect">
              <a:avLst/>
            </a:prstGeom>
          </p:spPr>
        </p:pic>
        <p:sp>
          <p:nvSpPr>
            <p:cNvPr id="7" name="Rectangle 6">
              <a:extLst>
                <a:ext uri="{FF2B5EF4-FFF2-40B4-BE49-F238E27FC236}">
                  <a16:creationId xmlns:a16="http://schemas.microsoft.com/office/drawing/2014/main" id="{BDE7D6AD-3024-CF5F-03D1-681AE90E896E}"/>
                </a:ext>
              </a:extLst>
            </p:cNvPr>
            <p:cNvSpPr/>
            <p:nvPr/>
          </p:nvSpPr>
          <p:spPr>
            <a:xfrm>
              <a:off x="902458" y="1058779"/>
              <a:ext cx="4663440" cy="3737588"/>
            </a:xfrm>
            <a:prstGeom prst="rect">
              <a:avLst/>
            </a:prstGeom>
            <a:no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62F529-4A96-1745-8FC1-FA200F0E3238}"/>
                </a:ext>
              </a:extLst>
            </p:cNvPr>
            <p:cNvSpPr/>
            <p:nvPr/>
          </p:nvSpPr>
          <p:spPr>
            <a:xfrm>
              <a:off x="944593" y="1098525"/>
              <a:ext cx="4584141" cy="3657600"/>
            </a:xfrm>
            <a:prstGeom prst="rect">
              <a:avLst/>
            </a:prstGeom>
            <a:noFill/>
            <a:ln>
              <a:solidFill>
                <a:srgbClr val="1740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E7360B67-A532-FFCF-7547-A3F2BD6B5EC0}"/>
              </a:ext>
            </a:extLst>
          </p:cNvPr>
          <p:cNvSpPr txBox="1"/>
          <p:nvPr/>
        </p:nvSpPr>
        <p:spPr>
          <a:xfrm>
            <a:off x="0" y="6583815"/>
            <a:ext cx="11157739" cy="246221"/>
          </a:xfrm>
          <a:prstGeom prst="rect">
            <a:avLst/>
          </a:prstGeom>
          <a:noFill/>
        </p:spPr>
        <p:txBody>
          <a:bodyPr wrap="square">
            <a:spAutoFit/>
          </a:bodyPr>
          <a:lstStyle/>
          <a:p>
            <a:r>
              <a:rPr lang="en-US" sz="1000">
                <a:cs typeface="Arial" panose="020B0604020202020204" pitchFamily="34" charset="0"/>
              </a:rPr>
              <a:t>[1] https://www.legco.gov.hk/yr2024/english/bills/b202412061.pdf  [2] https://www.ncsc.gov.uk/collection/supply-chain-security/third-party-software-providers</a:t>
            </a:r>
          </a:p>
        </p:txBody>
      </p:sp>
      <p:pic>
        <p:nvPicPr>
          <p:cNvPr id="1026" name="Picture 2" descr="3rd party software provider via trojan attack">
            <a:extLst>
              <a:ext uri="{FF2B5EF4-FFF2-40B4-BE49-F238E27FC236}">
                <a16:creationId xmlns:a16="http://schemas.microsoft.com/office/drawing/2014/main" id="{999F45CC-0953-7A17-14EB-7AF08BAAB3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22" r="12035" b="6842"/>
          <a:stretch>
            <a:fillRect/>
          </a:stretch>
        </p:blipFill>
        <p:spPr bwMode="auto">
          <a:xfrm>
            <a:off x="7725187" y="3591189"/>
            <a:ext cx="3854337" cy="255929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29CA829-3947-C083-CC73-308AC50F62B4}"/>
              </a:ext>
            </a:extLst>
          </p:cNvPr>
          <p:cNvSpPr txBox="1"/>
          <p:nvPr/>
        </p:nvSpPr>
        <p:spPr>
          <a:xfrm>
            <a:off x="10268726" y="2500227"/>
            <a:ext cx="1515937" cy="954107"/>
          </a:xfrm>
          <a:prstGeom prst="rect">
            <a:avLst/>
          </a:prstGeom>
          <a:noFill/>
        </p:spPr>
        <p:txBody>
          <a:bodyPr wrap="square" lIns="91440" tIns="45720" rIns="91440" bIns="45720" anchor="t">
            <a:spAutoFit/>
          </a:bodyPr>
          <a:lstStyle/>
          <a:p>
            <a:pPr algn="ctr"/>
            <a:r>
              <a:rPr lang="en-US" sz="1400" b="1" i="1">
                <a:solidFill>
                  <a:schemeClr val="accent1"/>
                </a:solidFill>
                <a:cs typeface="Arial"/>
              </a:rPr>
              <a:t>Weaker link</a:t>
            </a:r>
          </a:p>
          <a:p>
            <a:pPr algn="ctr"/>
            <a:r>
              <a:rPr lang="en-US" sz="1400" b="1" i="1">
                <a:solidFill>
                  <a:schemeClr val="accent1"/>
                </a:solidFill>
                <a:cs typeface="Arial"/>
              </a:rPr>
              <a:t>/ Non-critical sectors </a:t>
            </a:r>
            <a:endParaRPr lang="en-US" sz="1400">
              <a:solidFill>
                <a:schemeClr val="accent1"/>
              </a:solidFill>
              <a:cs typeface="Arial" panose="020B0604020202020204" pitchFamily="34" charset="0"/>
            </a:endParaRPr>
          </a:p>
          <a:p>
            <a:pPr algn="ctr"/>
            <a:endParaRPr lang="en-US" sz="1400" b="1" i="1">
              <a:solidFill>
                <a:schemeClr val="accent1"/>
              </a:solidFill>
              <a:cs typeface="Arial" panose="020B0604020202020204" pitchFamily="34" charset="0"/>
            </a:endParaRPr>
          </a:p>
        </p:txBody>
      </p:sp>
      <p:sp>
        <p:nvSpPr>
          <p:cNvPr id="51" name="TextBox 50">
            <a:extLst>
              <a:ext uri="{FF2B5EF4-FFF2-40B4-BE49-F238E27FC236}">
                <a16:creationId xmlns:a16="http://schemas.microsoft.com/office/drawing/2014/main" id="{DBFC1642-7026-8DC5-0A3A-51D09A66C68B}"/>
              </a:ext>
            </a:extLst>
          </p:cNvPr>
          <p:cNvSpPr txBox="1"/>
          <p:nvPr/>
        </p:nvSpPr>
        <p:spPr>
          <a:xfrm>
            <a:off x="6024268" y="4519393"/>
            <a:ext cx="850985" cy="523220"/>
          </a:xfrm>
          <a:prstGeom prst="rect">
            <a:avLst/>
          </a:prstGeom>
          <a:noFill/>
        </p:spPr>
        <p:txBody>
          <a:bodyPr wrap="square" lIns="91440" tIns="45720" rIns="91440" bIns="45720" anchor="t">
            <a:spAutoFit/>
          </a:bodyPr>
          <a:lstStyle/>
          <a:p>
            <a:pPr algn="ctr"/>
            <a:r>
              <a:rPr lang="en-US" sz="1400" b="1" i="1">
                <a:solidFill>
                  <a:schemeClr val="accent1"/>
                </a:solidFill>
                <a:cs typeface="Arial"/>
              </a:rPr>
              <a:t>Critical sectors</a:t>
            </a:r>
            <a:endParaRPr lang="en-US" sz="1400">
              <a:solidFill>
                <a:schemeClr val="accent1"/>
              </a:solidFill>
              <a:ea typeface="Calibri"/>
              <a:cs typeface="Calibri"/>
            </a:endParaRPr>
          </a:p>
        </p:txBody>
      </p:sp>
      <p:pic>
        <p:nvPicPr>
          <p:cNvPr id="1028" name="Picture 4" descr="third party data store access via back door">
            <a:extLst>
              <a:ext uri="{FF2B5EF4-FFF2-40B4-BE49-F238E27FC236}">
                <a16:creationId xmlns:a16="http://schemas.microsoft.com/office/drawing/2014/main" id="{D0C9AF9D-10B0-BDF3-0E64-432FF550CF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74" t="1278" r="3692" b="9240"/>
          <a:stretch>
            <a:fillRect/>
          </a:stretch>
        </p:blipFill>
        <p:spPr bwMode="auto">
          <a:xfrm>
            <a:off x="5615858" y="1255930"/>
            <a:ext cx="3680314" cy="242707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814C4F6C-961D-0963-ED59-F847FABBB27E}"/>
              </a:ext>
            </a:extLst>
          </p:cNvPr>
          <p:cNvCxnSpPr>
            <a:cxnSpLocks/>
          </p:cNvCxnSpPr>
          <p:nvPr/>
        </p:nvCxnSpPr>
        <p:spPr>
          <a:xfrm>
            <a:off x="6409426" y="3374522"/>
            <a:ext cx="0" cy="1076708"/>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C2CEA736-D5FD-0B94-FBDC-FF539D88CB08}"/>
              </a:ext>
            </a:extLst>
          </p:cNvPr>
          <p:cNvCxnSpPr>
            <a:cxnSpLocks/>
          </p:cNvCxnSpPr>
          <p:nvPr/>
        </p:nvCxnSpPr>
        <p:spPr>
          <a:xfrm flipH="1">
            <a:off x="6802161" y="4806113"/>
            <a:ext cx="109963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6FA3B935-109C-461E-1AB8-B24024DED7E6}"/>
              </a:ext>
            </a:extLst>
          </p:cNvPr>
          <p:cNvCxnSpPr>
            <a:cxnSpLocks/>
          </p:cNvCxnSpPr>
          <p:nvPr/>
        </p:nvCxnSpPr>
        <p:spPr>
          <a:xfrm>
            <a:off x="11157739" y="3266811"/>
            <a:ext cx="0" cy="1076708"/>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6E969DB7-3667-0A8E-084A-4475E808AFA2}"/>
              </a:ext>
            </a:extLst>
          </p:cNvPr>
          <p:cNvCxnSpPr>
            <a:cxnSpLocks/>
          </p:cNvCxnSpPr>
          <p:nvPr/>
        </p:nvCxnSpPr>
        <p:spPr>
          <a:xfrm flipH="1">
            <a:off x="9298487" y="2793282"/>
            <a:ext cx="1099635" cy="0"/>
          </a:xfrm>
          <a:prstGeom prst="line">
            <a:avLst/>
          </a:prstGeom>
        </p:spPr>
        <p:style>
          <a:lnRef idx="3">
            <a:schemeClr val="accent1"/>
          </a:lnRef>
          <a:fillRef idx="0">
            <a:schemeClr val="accent1"/>
          </a:fillRef>
          <a:effectRef idx="2">
            <a:schemeClr val="accent1"/>
          </a:effectRef>
          <a:fontRef idx="minor">
            <a:schemeClr val="tx1"/>
          </a:fontRef>
        </p:style>
      </p:cxnSp>
      <p:sp>
        <p:nvSpPr>
          <p:cNvPr id="5" name="Slide Number Placeholder 1">
            <a:extLst>
              <a:ext uri="{FF2B5EF4-FFF2-40B4-BE49-F238E27FC236}">
                <a16:creationId xmlns:a16="http://schemas.microsoft.com/office/drawing/2014/main" id="{E7115EF5-7CB8-28F1-03B9-3DF048AD9FD8}"/>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5</a:t>
            </a:fld>
            <a:endParaRPr lang="en-US"/>
          </a:p>
        </p:txBody>
      </p:sp>
      <p:sp>
        <p:nvSpPr>
          <p:cNvPr id="9" name="Rectangle 8">
            <a:extLst>
              <a:ext uri="{FF2B5EF4-FFF2-40B4-BE49-F238E27FC236}">
                <a16:creationId xmlns:a16="http://schemas.microsoft.com/office/drawing/2014/main" id="{11D5A5C9-2F9E-A945-AC45-9AAC205BFC84}"/>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4EB36EE0-D1FE-5296-C63B-702817804567}"/>
              </a:ext>
            </a:extLst>
          </p:cNvPr>
          <p:cNvSpPr txBox="1"/>
          <p:nvPr/>
        </p:nvSpPr>
        <p:spPr>
          <a:xfrm>
            <a:off x="10900012" y="5702489"/>
            <a:ext cx="5140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[2]</a:t>
            </a:r>
            <a:endParaRPr lang="en-US"/>
          </a:p>
        </p:txBody>
      </p:sp>
    </p:spTree>
    <p:extLst>
      <p:ext uri="{BB962C8B-B14F-4D97-AF65-F5344CB8AC3E}">
        <p14:creationId xmlns:p14="http://schemas.microsoft.com/office/powerpoint/2010/main" val="258939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243D-1997-F9B1-F57F-488AB4F9554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534AC7ED-627F-2169-E2B1-6BCAE2775BA1}"/>
              </a:ext>
            </a:extLst>
          </p:cNvPr>
          <p:cNvSpPr/>
          <p:nvPr/>
        </p:nvSpPr>
        <p:spPr>
          <a:xfrm>
            <a:off x="0" y="825464"/>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A656C-C36F-A500-999F-B6B0F2462982}"/>
              </a:ext>
            </a:extLst>
          </p:cNvPr>
          <p:cNvSpPr>
            <a:spLocks noGrp="1"/>
          </p:cNvSpPr>
          <p:nvPr>
            <p:ph type="title"/>
          </p:nvPr>
        </p:nvSpPr>
        <p:spPr>
          <a:xfrm>
            <a:off x="600821" y="124405"/>
            <a:ext cx="11299079" cy="611614"/>
          </a:xfrm>
        </p:spPr>
        <p:txBody>
          <a:bodyPr/>
          <a:lstStyle/>
          <a:p>
            <a:r>
              <a:rPr lang="en-US" sz="2000">
                <a:latin typeface="+mn-lt"/>
                <a:cs typeface="Arial" panose="020B0604020202020204" pitchFamily="34" charset="0"/>
              </a:rPr>
              <a:t>Timely and effective cybersecurity incident reporting</a:t>
            </a:r>
          </a:p>
        </p:txBody>
      </p:sp>
      <p:sp>
        <p:nvSpPr>
          <p:cNvPr id="6" name="Rectangle 5">
            <a:extLst>
              <a:ext uri="{FF2B5EF4-FFF2-40B4-BE49-F238E27FC236}">
                <a16:creationId xmlns:a16="http://schemas.microsoft.com/office/drawing/2014/main" id="{CE9CE57A-49F5-D6FD-4D8F-909969D098CB}"/>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935246B8-4F5F-E0EE-02AE-D01060500373}"/>
              </a:ext>
            </a:extLst>
          </p:cNvPr>
          <p:cNvSpPr>
            <a:spLocks noChangeArrowheads="1"/>
          </p:cNvSpPr>
          <p:nvPr/>
        </p:nvSpPr>
        <p:spPr bwMode="auto">
          <a:xfrm>
            <a:off x="3468648" y="1124893"/>
            <a:ext cx="8431252"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sz="2800">
                <a:solidFill>
                  <a:srgbClr val="17406D"/>
                </a:solidFill>
                <a:ea typeface="DengXian" panose="02010600030101010101" pitchFamily="2" charset="-122"/>
                <a:cs typeface="Arial" panose="020B0604020202020204" pitchFamily="34" charset="0"/>
              </a:rPr>
              <a:t>Importance</a:t>
            </a:r>
            <a:endParaRPr kumimoji="0" lang="en-US" altLang="en-US" sz="2800" b="0" i="0" u="none" strike="noStrike" cap="none" normalizeH="0" baseline="0">
              <a:ln>
                <a:noFill/>
              </a:ln>
              <a:solidFill>
                <a:srgbClr val="17406D"/>
              </a:solidFill>
              <a:effectLs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a:ln>
                  <a:noFill/>
                </a:ln>
                <a:solidFill>
                  <a:schemeClr val="tx1"/>
                </a:solidFill>
                <a:effectLst/>
                <a:cs typeface="Arial" panose="020B0604020202020204" pitchFamily="34" charset="0"/>
              </a:rPr>
              <a:t>Strengthens both individual organizations and whole ecosystem</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a:ln>
                  <a:noFill/>
                </a:ln>
                <a:solidFill>
                  <a:schemeClr val="tx1"/>
                </a:solidFill>
                <a:effectLst/>
                <a:cs typeface="Arial" panose="020B0604020202020204" pitchFamily="34" charset="0"/>
              </a:rPr>
              <a:t>Improves information-sharing and reduces the spread of cyber threats</a:t>
            </a:r>
          </a:p>
          <a:p>
            <a:pPr marL="285750" lvl="0" indent="-285750" eaLnBrk="0" fontAlgn="base" hangingPunct="0">
              <a:spcBef>
                <a:spcPct val="0"/>
              </a:spcBef>
              <a:spcAft>
                <a:spcPct val="0"/>
              </a:spcAft>
              <a:buFont typeface="Wingdings" panose="05000000000000000000" pitchFamily="2" charset="2"/>
              <a:buChar char="§"/>
            </a:pPr>
            <a:r>
              <a:rPr lang="en-US" altLang="en-US" sz="1600">
                <a:cs typeface="Arial" panose="020B0604020202020204" pitchFamily="34" charset="0"/>
              </a:rPr>
              <a:t>Key tool for regulators in coordinating sector-wide responses and improving cybersecurity policy</a:t>
            </a:r>
            <a:endParaRPr kumimoji="0" lang="en-US" altLang="en-US" sz="1600" b="0" i="0" u="none" strike="noStrike" cap="none" normalizeH="0" baseline="0">
              <a:ln>
                <a:noFill/>
              </a:ln>
              <a:solidFill>
                <a:schemeClr val="tx1"/>
              </a:solidFill>
              <a:effectLst/>
              <a:cs typeface="Arial" panose="020B0604020202020204" pitchFamily="34" charset="0"/>
            </a:endParaRPr>
          </a:p>
        </p:txBody>
      </p:sp>
      <p:sp>
        <p:nvSpPr>
          <p:cNvPr id="13" name="TextBox 12">
            <a:extLst>
              <a:ext uri="{FF2B5EF4-FFF2-40B4-BE49-F238E27FC236}">
                <a16:creationId xmlns:a16="http://schemas.microsoft.com/office/drawing/2014/main" id="{DACBEC43-5AED-6247-1BA1-D34157DFF8C9}"/>
              </a:ext>
            </a:extLst>
          </p:cNvPr>
          <p:cNvSpPr txBox="1"/>
          <p:nvPr/>
        </p:nvSpPr>
        <p:spPr>
          <a:xfrm>
            <a:off x="3487569" y="2822530"/>
            <a:ext cx="3200400" cy="523220"/>
          </a:xfrm>
          <a:prstGeom prst="rect">
            <a:avLst/>
          </a:prstGeom>
          <a:noFill/>
        </p:spPr>
        <p:txBody>
          <a:bodyPr wrap="square">
            <a:spAutoFit/>
          </a:bodyPr>
          <a:lstStyle/>
          <a:p>
            <a:pPr algn="ctr"/>
            <a:r>
              <a:rPr lang="en-US" sz="2800">
                <a:solidFill>
                  <a:srgbClr val="17406D"/>
                </a:solidFill>
              </a:rPr>
              <a:t>Barriers</a:t>
            </a:r>
          </a:p>
        </p:txBody>
      </p:sp>
      <p:sp>
        <p:nvSpPr>
          <p:cNvPr id="15" name="TextBox 14">
            <a:extLst>
              <a:ext uri="{FF2B5EF4-FFF2-40B4-BE49-F238E27FC236}">
                <a16:creationId xmlns:a16="http://schemas.microsoft.com/office/drawing/2014/main" id="{9731495B-AB7A-0D6F-AA3D-B5EA8CC39E47}"/>
              </a:ext>
            </a:extLst>
          </p:cNvPr>
          <p:cNvSpPr txBox="1"/>
          <p:nvPr/>
        </p:nvSpPr>
        <p:spPr>
          <a:xfrm>
            <a:off x="3487569" y="3456395"/>
            <a:ext cx="3657600" cy="830997"/>
          </a:xfrm>
          <a:prstGeom prst="rect">
            <a:avLst/>
          </a:prstGeom>
          <a:noFill/>
          <a:ln>
            <a:solidFill>
              <a:schemeClr val="tx1"/>
            </a:solidFill>
            <a:prstDash val="dash"/>
          </a:ln>
        </p:spPr>
        <p:txBody>
          <a:bodyPr wrap="square">
            <a:spAutoFit/>
          </a:bodyPr>
          <a:lstStyle/>
          <a:p>
            <a:pPr lvl="0" algn="ctr" eaLnBrk="0" fontAlgn="base" hangingPunct="0">
              <a:spcBef>
                <a:spcPct val="0"/>
              </a:spcBef>
              <a:spcAft>
                <a:spcPct val="0"/>
              </a:spcAf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Unclear </a:t>
            </a:r>
            <a:r>
              <a:rPr lang="en-US" altLang="en-US" sz="1600">
                <a:solidFill>
                  <a:srgbClr val="231F20"/>
                </a:solidFill>
                <a:cs typeface="Arial" panose="020B0604020202020204" pitchFamily="34" charset="0"/>
              </a:rPr>
              <a:t>requirements: </a:t>
            </a:r>
            <a:r>
              <a:rPr lang="en-US" sz="1600"/>
              <a:t>Different Regulators define key terms such as “significant” differently</a:t>
            </a:r>
            <a:endParaRPr kumimoji="0" lang="en-US" altLang="en-US" sz="1600" b="0" u="none" strike="noStrike" kern="1200" cap="none" spc="0" normalizeH="0" baseline="0" noProof="0">
              <a:ln>
                <a:noFill/>
              </a:ln>
              <a:solidFill>
                <a:srgbClr val="231F20"/>
              </a:solidFill>
              <a:effectLst/>
              <a:uLnTx/>
              <a:uFillTx/>
              <a:cs typeface="Arial" panose="020B0604020202020204" pitchFamily="34" charset="0"/>
            </a:endParaRPr>
          </a:p>
        </p:txBody>
      </p:sp>
      <p:sp>
        <p:nvSpPr>
          <p:cNvPr id="16" name="TextBox 15">
            <a:extLst>
              <a:ext uri="{FF2B5EF4-FFF2-40B4-BE49-F238E27FC236}">
                <a16:creationId xmlns:a16="http://schemas.microsoft.com/office/drawing/2014/main" id="{B5870348-ED33-E57F-5DEC-41192C5CE93A}"/>
              </a:ext>
            </a:extLst>
          </p:cNvPr>
          <p:cNvSpPr txBox="1"/>
          <p:nvPr/>
        </p:nvSpPr>
        <p:spPr>
          <a:xfrm>
            <a:off x="3500263" y="4454694"/>
            <a:ext cx="3657600" cy="830997"/>
          </a:xfrm>
          <a:prstGeom prst="rect">
            <a:avLst/>
          </a:prstGeom>
          <a:noFill/>
          <a:ln>
            <a:solidFill>
              <a:schemeClr val="tx1"/>
            </a:solidFill>
            <a:prstDash val="dash"/>
          </a:ln>
        </p:spPr>
        <p:txBody>
          <a:bodyPr wrap="square">
            <a:spAutoFit/>
          </a:bodyPr>
          <a:lstStyle/>
          <a:p>
            <a:pPr lvl="0" algn="ctr" eaLnBrk="0" fontAlgn="base" hangingPunct="0">
              <a:spcBef>
                <a:spcPct val="0"/>
              </a:spcBef>
              <a:spcAft>
                <a:spcPct val="0"/>
              </a:spcAf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Uncertainty of reportable events: </a:t>
            </a:r>
            <a:r>
              <a:rPr lang="en-US" sz="1600"/>
              <a:t>time consuming as the threshold and criteria are vague and lack clear benchmarks</a:t>
            </a:r>
            <a:endParaRPr kumimoji="0" lang="en-US" altLang="en-US" sz="1600" b="0" u="none" strike="noStrike" kern="1200" cap="none" spc="0" normalizeH="0" baseline="0" noProof="0">
              <a:ln>
                <a:noFill/>
              </a:ln>
              <a:solidFill>
                <a:srgbClr val="231F20"/>
              </a:solidFill>
              <a:effectLst/>
              <a:uLnTx/>
              <a:uFillTx/>
              <a:cs typeface="Arial" panose="020B0604020202020204" pitchFamily="34" charset="0"/>
            </a:endParaRPr>
          </a:p>
        </p:txBody>
      </p:sp>
      <p:sp>
        <p:nvSpPr>
          <p:cNvPr id="18" name="TextBox 17">
            <a:extLst>
              <a:ext uri="{FF2B5EF4-FFF2-40B4-BE49-F238E27FC236}">
                <a16:creationId xmlns:a16="http://schemas.microsoft.com/office/drawing/2014/main" id="{5E5CE203-7E46-F6C4-D6CF-14818B62907C}"/>
              </a:ext>
            </a:extLst>
          </p:cNvPr>
          <p:cNvSpPr txBox="1"/>
          <p:nvPr/>
        </p:nvSpPr>
        <p:spPr>
          <a:xfrm>
            <a:off x="3487569" y="5501076"/>
            <a:ext cx="3657600" cy="830997"/>
          </a:xfrm>
          <a:prstGeom prst="rect">
            <a:avLst/>
          </a:prstGeom>
          <a:noFill/>
          <a:ln>
            <a:solidFill>
              <a:schemeClr val="tx1"/>
            </a:solidFill>
            <a:prstDash val="dash"/>
          </a:ln>
        </p:spPr>
        <p:txBody>
          <a:bodyPr wrap="square">
            <a:spAutoFit/>
          </a:bodyPr>
          <a:lstStyle/>
          <a:p>
            <a:pPr lvl="0" algn="ctr" eaLnBrk="0" fontAlgn="base" hangingPunct="0">
              <a:spcBef>
                <a:spcPct val="0"/>
              </a:spcBef>
              <a:spcAft>
                <a:spcPct val="0"/>
              </a:spcAft>
              <a:defRPr/>
            </a:pPr>
            <a:r>
              <a:rPr lang="en-US" sz="1600"/>
              <a:t>Poor data quality and human error make it difficult to reference previous cases, leading to inconsistent handling</a:t>
            </a:r>
            <a:endParaRPr kumimoji="0" lang="en-US" altLang="en-US" sz="1600" b="0" u="none" strike="noStrike" kern="1200" cap="none" spc="0" normalizeH="0" baseline="0" noProof="0">
              <a:ln>
                <a:noFill/>
              </a:ln>
              <a:solidFill>
                <a:srgbClr val="231F20"/>
              </a:solidFill>
              <a:effectLst/>
              <a:uLnTx/>
              <a:uFillTx/>
              <a:cs typeface="Arial" panose="020B0604020202020204" pitchFamily="34" charset="0"/>
            </a:endParaRPr>
          </a:p>
        </p:txBody>
      </p:sp>
      <p:sp>
        <p:nvSpPr>
          <p:cNvPr id="19" name="TextBox 18">
            <a:extLst>
              <a:ext uri="{FF2B5EF4-FFF2-40B4-BE49-F238E27FC236}">
                <a16:creationId xmlns:a16="http://schemas.microsoft.com/office/drawing/2014/main" id="{D327C333-53BA-1DC5-B0E1-54B41DB5C965}"/>
              </a:ext>
            </a:extLst>
          </p:cNvPr>
          <p:cNvSpPr txBox="1"/>
          <p:nvPr/>
        </p:nvSpPr>
        <p:spPr>
          <a:xfrm>
            <a:off x="7957969" y="2822530"/>
            <a:ext cx="3200400" cy="523220"/>
          </a:xfrm>
          <a:prstGeom prst="rect">
            <a:avLst/>
          </a:prstGeom>
          <a:noFill/>
        </p:spPr>
        <p:txBody>
          <a:bodyPr wrap="square">
            <a:spAutoFit/>
          </a:bodyPr>
          <a:lstStyle/>
          <a:p>
            <a:pPr algn="ctr"/>
            <a:r>
              <a:rPr lang="en-US" sz="2800">
                <a:solidFill>
                  <a:srgbClr val="17406D"/>
                </a:solidFill>
              </a:rPr>
              <a:t>Our ideas</a:t>
            </a:r>
          </a:p>
        </p:txBody>
      </p:sp>
      <p:sp>
        <p:nvSpPr>
          <p:cNvPr id="21" name="TextBox 20">
            <a:extLst>
              <a:ext uri="{FF2B5EF4-FFF2-40B4-BE49-F238E27FC236}">
                <a16:creationId xmlns:a16="http://schemas.microsoft.com/office/drawing/2014/main" id="{5BBF9C40-C537-EEEA-0EE7-07E44426E560}"/>
              </a:ext>
            </a:extLst>
          </p:cNvPr>
          <p:cNvSpPr txBox="1"/>
          <p:nvPr/>
        </p:nvSpPr>
        <p:spPr>
          <a:xfrm>
            <a:off x="7957969" y="3456396"/>
            <a:ext cx="3657600" cy="830997"/>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Clear guidelines step by step via the centralized platform</a:t>
            </a:r>
          </a:p>
          <a:p>
            <a:pPr marR="0" lvl="0" algn="ctr" defTabSz="914400" rtl="0" eaLnBrk="0" fontAlgn="base" latinLnBrk="0" hangingPunct="0">
              <a:lnSpc>
                <a:spcPct val="100000"/>
              </a:lnSpc>
              <a:spcBef>
                <a:spcPct val="0"/>
              </a:spcBef>
              <a:spcAft>
                <a:spcPct val="0"/>
              </a:spcAft>
              <a:buClrTx/>
              <a:buSzTx/>
              <a:tabLst/>
              <a:defRPr/>
            </a:pPr>
            <a:endParaRPr kumimoji="0" lang="en-US" altLang="en-US" sz="1600" b="0" u="none" strike="noStrike" kern="1200" cap="none" spc="0" normalizeH="0" baseline="0" noProof="0">
              <a:ln>
                <a:noFill/>
              </a:ln>
              <a:solidFill>
                <a:srgbClr val="231F20"/>
              </a:solidFill>
              <a:effectLst/>
              <a:uLnTx/>
              <a:uFillTx/>
              <a:cs typeface="Arial" panose="020B0604020202020204" pitchFamily="34" charset="0"/>
            </a:endParaRPr>
          </a:p>
        </p:txBody>
      </p:sp>
      <p:sp>
        <p:nvSpPr>
          <p:cNvPr id="25" name="TextBox 24">
            <a:extLst>
              <a:ext uri="{FF2B5EF4-FFF2-40B4-BE49-F238E27FC236}">
                <a16:creationId xmlns:a16="http://schemas.microsoft.com/office/drawing/2014/main" id="{27506793-67C8-6ED5-53BE-CF27C23F1516}"/>
              </a:ext>
            </a:extLst>
          </p:cNvPr>
          <p:cNvSpPr txBox="1"/>
          <p:nvPr/>
        </p:nvSpPr>
        <p:spPr>
          <a:xfrm>
            <a:off x="7957969" y="4439305"/>
            <a:ext cx="3657600" cy="861774"/>
          </a:xfrm>
          <a:prstGeom prst="rect">
            <a:avLst/>
          </a:prstGeom>
          <a:noFill/>
          <a:ln>
            <a:solidFill>
              <a:schemeClr val="tx1"/>
            </a:solidFill>
            <a:prstDash val="dash"/>
          </a:ln>
        </p:spPr>
        <p:txBody>
          <a:bodyPr wrap="square">
            <a:spAutoFit/>
          </a:bodyPr>
          <a:lstStyle/>
          <a:p>
            <a:pPr lvl="0" algn="ctr" eaLnBrk="0" fontAlgn="base" hangingPunct="0">
              <a:spcBef>
                <a:spcPct val="0"/>
              </a:spcBef>
              <a:spcAft>
                <a:spcPct val="0"/>
              </a:spcAf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Provide AI-</a:t>
            </a:r>
            <a:r>
              <a:rPr lang="en-US" sz="1600"/>
              <a:t>driven</a:t>
            </a: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 cyber incident criticality suggestions and regulatory reporting recommendations</a:t>
            </a:r>
          </a:p>
        </p:txBody>
      </p:sp>
      <p:sp>
        <p:nvSpPr>
          <p:cNvPr id="26" name="TextBox 25">
            <a:extLst>
              <a:ext uri="{FF2B5EF4-FFF2-40B4-BE49-F238E27FC236}">
                <a16:creationId xmlns:a16="http://schemas.microsoft.com/office/drawing/2014/main" id="{FCFD3933-8E79-C0B4-7193-374D92B4E8AB}"/>
              </a:ext>
            </a:extLst>
          </p:cNvPr>
          <p:cNvSpPr txBox="1"/>
          <p:nvPr/>
        </p:nvSpPr>
        <p:spPr>
          <a:xfrm>
            <a:off x="7957969" y="5505094"/>
            <a:ext cx="3657600" cy="822960"/>
          </a:xfrm>
          <a:prstGeom prst="rect">
            <a:avLst/>
          </a:prstGeom>
          <a:noFill/>
          <a:ln>
            <a:solidFill>
              <a:schemeClr val="tx1"/>
            </a:solidFill>
            <a:prstDash val="dash"/>
          </a:ln>
        </p:spPr>
        <p:txBody>
          <a:bodyPr wrap="square">
            <a:spAutoFit/>
          </a:bodyPr>
          <a:lstStyle/>
          <a:p>
            <a:pPr marR="0" lvl="0" algn="ctr" defTabSz="914400" rtl="0" eaLnBrk="0" fontAlgn="base" latinLnBrk="0" hangingPunct="0">
              <a:lnSpc>
                <a:spcPct val="100000"/>
              </a:lnSpc>
              <a:spcBef>
                <a:spcPct val="0"/>
              </a:spcBef>
              <a:spcAft>
                <a:spcPct val="0"/>
              </a:spcAft>
              <a:buClrTx/>
              <a:buSzTx/>
              <a:tabLst/>
              <a:defRPr/>
            </a:pPr>
            <a:r>
              <a:rPr kumimoji="0" lang="en-US" altLang="en-US" sz="1600" b="0" u="none" strike="noStrike" kern="1200" cap="none" spc="0" normalizeH="0" baseline="0" noProof="0">
                <a:ln>
                  <a:noFill/>
                </a:ln>
                <a:solidFill>
                  <a:srgbClr val="231F20"/>
                </a:solidFill>
                <a:effectLst/>
                <a:uLnTx/>
                <a:uFillTx/>
                <a:cs typeface="Arial" panose="020B0604020202020204" pitchFamily="34" charset="0"/>
              </a:rPr>
              <a:t>AI-powered functions assist in completing incident details and provide advice on appropriate mitigation actions</a:t>
            </a:r>
          </a:p>
        </p:txBody>
      </p:sp>
      <p:pic>
        <p:nvPicPr>
          <p:cNvPr id="1034" name="Picture 10" descr="Pin - Free ui icons">
            <a:extLst>
              <a:ext uri="{FF2B5EF4-FFF2-40B4-BE49-F238E27FC236}">
                <a16:creationId xmlns:a16="http://schemas.microsoft.com/office/drawing/2014/main" id="{6FEC3701-220C-DB39-0BF6-D551F5CBA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141064" y="1157231"/>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arrier - Free security icons">
            <a:extLst>
              <a:ext uri="{FF2B5EF4-FFF2-40B4-BE49-F238E27FC236}">
                <a16:creationId xmlns:a16="http://schemas.microsoft.com/office/drawing/2014/main" id="{70998DA9-C971-3355-0A77-39E87FC67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055" y="2692649"/>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dea - Free technology icons">
            <a:extLst>
              <a:ext uri="{FF2B5EF4-FFF2-40B4-BE49-F238E27FC236}">
                <a16:creationId xmlns:a16="http://schemas.microsoft.com/office/drawing/2014/main" id="{08CA45D1-D10B-4A5E-21F9-EA5D813A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506" y="2666881"/>
            <a:ext cx="640080" cy="6400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C658067-5EA8-4248-7C73-7D03EA8A56E1}"/>
              </a:ext>
            </a:extLst>
          </p:cNvPr>
          <p:cNvCxnSpPr>
            <a:cxnSpLocks/>
            <a:stCxn id="15" idx="3"/>
            <a:endCxn id="21" idx="1"/>
          </p:cNvCxnSpPr>
          <p:nvPr/>
        </p:nvCxnSpPr>
        <p:spPr>
          <a:xfrm>
            <a:off x="7145169" y="3871894"/>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A00A79BB-9C45-2CAE-3032-E29428932654}"/>
              </a:ext>
            </a:extLst>
          </p:cNvPr>
          <p:cNvCxnSpPr>
            <a:cxnSpLocks/>
            <a:stCxn id="16" idx="3"/>
            <a:endCxn id="25" idx="1"/>
          </p:cNvCxnSpPr>
          <p:nvPr/>
        </p:nvCxnSpPr>
        <p:spPr>
          <a:xfrm flipV="1">
            <a:off x="7157863" y="4870192"/>
            <a:ext cx="800106"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D0304904-0C55-107E-FDE4-44AB7ED0A49D}"/>
              </a:ext>
            </a:extLst>
          </p:cNvPr>
          <p:cNvCxnSpPr>
            <a:cxnSpLocks/>
            <a:stCxn id="18" idx="3"/>
            <a:endCxn id="26" idx="1"/>
          </p:cNvCxnSpPr>
          <p:nvPr/>
        </p:nvCxnSpPr>
        <p:spPr>
          <a:xfrm flipV="1">
            <a:off x="7145169" y="5916574"/>
            <a:ext cx="812800" cy="1"/>
          </a:xfrm>
          <a:prstGeom prst="line">
            <a:avLst/>
          </a:prstGeom>
          <a:ln>
            <a:solidFill>
              <a:srgbClr val="17406D"/>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8237456-022C-DC7B-356C-B572823D939C}"/>
              </a:ext>
            </a:extLst>
          </p:cNvPr>
          <p:cNvCxnSpPr>
            <a:cxnSpLocks/>
          </p:cNvCxnSpPr>
          <p:nvPr/>
        </p:nvCxnSpPr>
        <p:spPr>
          <a:xfrm flipH="1">
            <a:off x="1254974" y="1878840"/>
            <a:ext cx="0" cy="548640"/>
          </a:xfrm>
          <a:prstGeom prst="straightConnector1">
            <a:avLst/>
          </a:prstGeom>
          <a:ln>
            <a:solidFill>
              <a:srgbClr val="17406D"/>
            </a:solidFill>
            <a:tailEnd type="triangle"/>
          </a:ln>
        </p:spPr>
        <p:style>
          <a:lnRef idx="3">
            <a:schemeClr val="accent1"/>
          </a:lnRef>
          <a:fillRef idx="0">
            <a:schemeClr val="accent1"/>
          </a:fillRef>
          <a:effectRef idx="2">
            <a:schemeClr val="accent1"/>
          </a:effectRef>
          <a:fontRef idx="minor">
            <a:schemeClr val="tx1"/>
          </a:fontRef>
        </p:style>
      </p:cxnSp>
      <p:grpSp>
        <p:nvGrpSpPr>
          <p:cNvPr id="12" name="Group 11">
            <a:extLst>
              <a:ext uri="{FF2B5EF4-FFF2-40B4-BE49-F238E27FC236}">
                <a16:creationId xmlns:a16="http://schemas.microsoft.com/office/drawing/2014/main" id="{A2B3A3D6-343D-6F50-85E5-8E43FA9F834B}"/>
              </a:ext>
            </a:extLst>
          </p:cNvPr>
          <p:cNvGrpSpPr/>
          <p:nvPr/>
        </p:nvGrpSpPr>
        <p:grpSpPr>
          <a:xfrm>
            <a:off x="239462" y="2422713"/>
            <a:ext cx="2032680" cy="738664"/>
            <a:chOff x="-2822677" y="2981049"/>
            <a:chExt cx="2032680" cy="738664"/>
          </a:xfrm>
        </p:grpSpPr>
        <p:sp>
          <p:nvSpPr>
            <p:cNvPr id="3" name="TextBox 2">
              <a:extLst>
                <a:ext uri="{FF2B5EF4-FFF2-40B4-BE49-F238E27FC236}">
                  <a16:creationId xmlns:a16="http://schemas.microsoft.com/office/drawing/2014/main" id="{833934D6-BA88-ECCE-27DB-35038F1E5B6B}"/>
                </a:ext>
              </a:extLst>
            </p:cNvPr>
            <p:cNvSpPr txBox="1"/>
            <p:nvPr/>
          </p:nvSpPr>
          <p:spPr>
            <a:xfrm>
              <a:off x="-2710237" y="2981049"/>
              <a:ext cx="1920240" cy="738664"/>
            </a:xfrm>
            <a:prstGeom prst="rect">
              <a:avLst/>
            </a:prstGeom>
            <a:noFill/>
          </p:spPr>
          <p:txBody>
            <a:bodyPr wrap="square">
              <a:spAutoFit/>
            </a:bodyPr>
            <a:lstStyle/>
            <a:p>
              <a:pPr algn="ctr"/>
              <a:r>
                <a:rPr lang="en-US" sz="1400">
                  <a:cs typeface="Arial" panose="020B0604020202020204" pitchFamily="34" charset="0"/>
                </a:rPr>
                <a:t>Significant rise in cyber incidents with escalation in both frequency and severity </a:t>
              </a:r>
              <a:endParaRPr lang="en-US" sz="1400"/>
            </a:p>
          </p:txBody>
        </p:sp>
        <p:pic>
          <p:nvPicPr>
            <p:cNvPr id="2052" name="Picture 4" descr="Rise - Free arrows icons">
              <a:extLst>
                <a:ext uri="{FF2B5EF4-FFF2-40B4-BE49-F238E27FC236}">
                  <a16:creationId xmlns:a16="http://schemas.microsoft.com/office/drawing/2014/main" id="{EC0311B6-B301-554C-4913-55EAD1C7A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677" y="3251200"/>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D2B8220-3DB0-E818-ECCE-7A9B16F7E4F3}"/>
              </a:ext>
            </a:extLst>
          </p:cNvPr>
          <p:cNvGrpSpPr/>
          <p:nvPr/>
        </p:nvGrpSpPr>
        <p:grpSpPr>
          <a:xfrm>
            <a:off x="247177" y="3949812"/>
            <a:ext cx="2271250" cy="772293"/>
            <a:chOff x="-2906250" y="4395292"/>
            <a:chExt cx="2271250" cy="772293"/>
          </a:xfrm>
        </p:grpSpPr>
        <p:sp>
          <p:nvSpPr>
            <p:cNvPr id="4" name="TextBox 3">
              <a:extLst>
                <a:ext uri="{FF2B5EF4-FFF2-40B4-BE49-F238E27FC236}">
                  <a16:creationId xmlns:a16="http://schemas.microsoft.com/office/drawing/2014/main" id="{66838FBD-AE95-C73C-82BA-DD653C0216C2}"/>
                </a:ext>
              </a:extLst>
            </p:cNvPr>
            <p:cNvSpPr txBox="1"/>
            <p:nvPr/>
          </p:nvSpPr>
          <p:spPr>
            <a:xfrm>
              <a:off x="-2906250" y="4428921"/>
              <a:ext cx="1920240" cy="738664"/>
            </a:xfrm>
            <a:prstGeom prst="rect">
              <a:avLst/>
            </a:prstGeom>
            <a:noFill/>
          </p:spPr>
          <p:txBody>
            <a:bodyPr wrap="square">
              <a:spAutoFit/>
            </a:bodyPr>
            <a:lstStyle/>
            <a:p>
              <a:pPr algn="ctr"/>
              <a:r>
                <a:rPr lang="en-US" sz="1400">
                  <a:cs typeface="Arial" panose="020B0604020202020204" pitchFamily="34" charset="0"/>
                </a:rPr>
                <a:t>strengthened statutory requirements &amp; heightened regulatory expectations</a:t>
              </a:r>
              <a:endParaRPr lang="en-US" sz="1400"/>
            </a:p>
          </p:txBody>
        </p:sp>
        <p:pic>
          <p:nvPicPr>
            <p:cNvPr id="2054" name="Picture 6" descr="Regulatory - Free security icons">
              <a:extLst>
                <a:ext uri="{FF2B5EF4-FFF2-40B4-BE49-F238E27FC236}">
                  <a16:creationId xmlns:a16="http://schemas.microsoft.com/office/drawing/2014/main" id="{7B0679CF-BD86-03FC-F002-DB05A5A11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439529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A2A83255-9585-A714-77C4-35AD37B2F078}"/>
              </a:ext>
            </a:extLst>
          </p:cNvPr>
          <p:cNvGrpSpPr/>
          <p:nvPr/>
        </p:nvGrpSpPr>
        <p:grpSpPr>
          <a:xfrm>
            <a:off x="130712" y="5555482"/>
            <a:ext cx="2382040" cy="954107"/>
            <a:chOff x="-2764172" y="5508767"/>
            <a:chExt cx="2382040" cy="954107"/>
          </a:xfrm>
        </p:grpSpPr>
        <p:sp>
          <p:nvSpPr>
            <p:cNvPr id="10" name="TextBox 9">
              <a:extLst>
                <a:ext uri="{FF2B5EF4-FFF2-40B4-BE49-F238E27FC236}">
                  <a16:creationId xmlns:a16="http://schemas.microsoft.com/office/drawing/2014/main" id="{65A39795-9F3C-6D84-4A05-84D9EF906758}"/>
                </a:ext>
              </a:extLst>
            </p:cNvPr>
            <p:cNvSpPr txBox="1"/>
            <p:nvPr/>
          </p:nvSpPr>
          <p:spPr>
            <a:xfrm>
              <a:off x="-2542982" y="5508767"/>
              <a:ext cx="2160850" cy="954107"/>
            </a:xfrm>
            <a:prstGeom prst="rect">
              <a:avLst/>
            </a:prstGeom>
            <a:noFill/>
          </p:spPr>
          <p:txBody>
            <a:bodyPr wrap="square">
              <a:spAutoFit/>
            </a:bodyPr>
            <a:lstStyle/>
            <a:p>
              <a:pPr algn="ctr"/>
              <a:r>
                <a:rPr lang="en-US" sz="1400">
                  <a:cs typeface="Arial" panose="020B0604020202020204" pitchFamily="34" charset="0"/>
                </a:rPr>
                <a:t>Robust cybersecurity measures &amp; effective incident reporting more critical </a:t>
              </a:r>
              <a:endParaRPr lang="en-US" sz="1400"/>
            </a:p>
          </p:txBody>
        </p:sp>
        <p:pic>
          <p:nvPicPr>
            <p:cNvPr id="2060" name="Picture 12" descr="Report - Free seo and web icons">
              <a:extLst>
                <a:ext uri="{FF2B5EF4-FFF2-40B4-BE49-F238E27FC236}">
                  <a16:creationId xmlns:a16="http://schemas.microsoft.com/office/drawing/2014/main" id="{4E398BAB-A3F3-0DDC-236C-00E61C1073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4172" y="5529709"/>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23E8C3C-75AA-8E62-9CA5-1E2FCB951052}"/>
              </a:ext>
            </a:extLst>
          </p:cNvPr>
          <p:cNvGrpSpPr/>
          <p:nvPr/>
        </p:nvGrpSpPr>
        <p:grpSpPr>
          <a:xfrm>
            <a:off x="228105" y="1239960"/>
            <a:ext cx="2055394" cy="808547"/>
            <a:chOff x="-2953760" y="1419275"/>
            <a:chExt cx="2055394" cy="808547"/>
          </a:xfrm>
        </p:grpSpPr>
        <p:pic>
          <p:nvPicPr>
            <p:cNvPr id="2050" name="Picture 2" descr="Digital Transformation Vector Icon 19616187 Vector Art at Vecteezy">
              <a:extLst>
                <a:ext uri="{FF2B5EF4-FFF2-40B4-BE49-F238E27FC236}">
                  <a16:creationId xmlns:a16="http://schemas.microsoft.com/office/drawing/2014/main" id="{D83258D7-2D1E-FA00-0517-CFB1959508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3760" y="1770622"/>
              <a:ext cx="487045"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32074E-CBFE-3536-F2D6-BCA2B6A943C8}"/>
                </a:ext>
              </a:extLst>
            </p:cNvPr>
            <p:cNvSpPr txBox="1"/>
            <p:nvPr/>
          </p:nvSpPr>
          <p:spPr>
            <a:xfrm>
              <a:off x="-2818606" y="1419275"/>
              <a:ext cx="1920240" cy="523220"/>
            </a:xfrm>
            <a:prstGeom prst="rect">
              <a:avLst/>
            </a:prstGeom>
            <a:noFill/>
          </p:spPr>
          <p:txBody>
            <a:bodyPr wrap="square">
              <a:spAutoFit/>
            </a:bodyPr>
            <a:lstStyle/>
            <a:p>
              <a:pPr algn="ctr"/>
              <a:r>
                <a:rPr lang="en-US" sz="1400">
                  <a:cs typeface="Arial" panose="020B0604020202020204" pitchFamily="34" charset="0"/>
                </a:rPr>
                <a:t>The accelerated pace of digital transformation </a:t>
              </a:r>
              <a:endParaRPr lang="en-US" sz="1400"/>
            </a:p>
          </p:txBody>
        </p:sp>
      </p:grpSp>
      <p:cxnSp>
        <p:nvCxnSpPr>
          <p:cNvPr id="29" name="Straight Arrow Connector 28">
            <a:extLst>
              <a:ext uri="{FF2B5EF4-FFF2-40B4-BE49-F238E27FC236}">
                <a16:creationId xmlns:a16="http://schemas.microsoft.com/office/drawing/2014/main" id="{E9C4F038-5205-0A46-7C1A-C3E605B21D23}"/>
              </a:ext>
            </a:extLst>
          </p:cNvPr>
          <p:cNvCxnSpPr>
            <a:cxnSpLocks/>
          </p:cNvCxnSpPr>
          <p:nvPr/>
        </p:nvCxnSpPr>
        <p:spPr>
          <a:xfrm flipH="1">
            <a:off x="1252392" y="3425887"/>
            <a:ext cx="5677" cy="548640"/>
          </a:xfrm>
          <a:prstGeom prst="straightConnector1">
            <a:avLst/>
          </a:prstGeom>
          <a:ln>
            <a:solidFill>
              <a:srgbClr val="17406D"/>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0848DE2C-3682-8BB1-9D88-CB2899A1903D}"/>
              </a:ext>
            </a:extLst>
          </p:cNvPr>
          <p:cNvCxnSpPr>
            <a:cxnSpLocks/>
          </p:cNvCxnSpPr>
          <p:nvPr/>
        </p:nvCxnSpPr>
        <p:spPr>
          <a:xfrm flipH="1">
            <a:off x="1227020" y="4955938"/>
            <a:ext cx="5677" cy="548640"/>
          </a:xfrm>
          <a:prstGeom prst="straightConnector1">
            <a:avLst/>
          </a:prstGeom>
          <a:ln>
            <a:solidFill>
              <a:srgbClr val="17406D"/>
            </a:solidFill>
            <a:tailEnd type="triangle"/>
          </a:ln>
        </p:spPr>
        <p:style>
          <a:lnRef idx="3">
            <a:schemeClr val="accent1"/>
          </a:lnRef>
          <a:fillRef idx="0">
            <a:schemeClr val="accent1"/>
          </a:fillRef>
          <a:effectRef idx="2">
            <a:schemeClr val="accent1"/>
          </a:effectRef>
          <a:fontRef idx="minor">
            <a:schemeClr val="tx1"/>
          </a:fontRef>
        </p:style>
      </p:cxnSp>
      <p:cxnSp>
        <p:nvCxnSpPr>
          <p:cNvPr id="49" name="Connector: Elbow 48">
            <a:extLst>
              <a:ext uri="{FF2B5EF4-FFF2-40B4-BE49-F238E27FC236}">
                <a16:creationId xmlns:a16="http://schemas.microsoft.com/office/drawing/2014/main" id="{F2B5260E-9B45-24B2-B51F-67949B9E084B}"/>
              </a:ext>
            </a:extLst>
          </p:cNvPr>
          <p:cNvCxnSpPr>
            <a:cxnSpLocks/>
            <a:stCxn id="10" idx="2"/>
            <a:endCxn id="1034" idx="3"/>
          </p:cNvCxnSpPr>
          <p:nvPr/>
        </p:nvCxnSpPr>
        <p:spPr>
          <a:xfrm rot="5400000" flipH="1" flipV="1">
            <a:off x="-298044" y="3070481"/>
            <a:ext cx="5169478" cy="1708737"/>
          </a:xfrm>
          <a:prstGeom prst="bentConnector4">
            <a:avLst>
              <a:gd name="adj1" fmla="val -246"/>
              <a:gd name="adj2" fmla="val 81615"/>
            </a:avLst>
          </a:prstGeom>
          <a:ln>
            <a:solidFill>
              <a:srgbClr val="17406D"/>
            </a:solidFill>
            <a:tailEnd type="triangle"/>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75A86E96-2A41-A734-BE82-D8E522D6AC9C}"/>
              </a:ext>
            </a:extLst>
          </p:cNvPr>
          <p:cNvSpPr/>
          <p:nvPr/>
        </p:nvSpPr>
        <p:spPr>
          <a:xfrm>
            <a:off x="1" y="822960"/>
            <a:ext cx="2655848" cy="603504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1">
            <a:extLst>
              <a:ext uri="{FF2B5EF4-FFF2-40B4-BE49-F238E27FC236}">
                <a16:creationId xmlns:a16="http://schemas.microsoft.com/office/drawing/2014/main" id="{2917CDBC-EF4A-C6CE-1478-106C0506A934}"/>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6</a:t>
            </a:fld>
            <a:endParaRPr lang="en-US"/>
          </a:p>
        </p:txBody>
      </p:sp>
    </p:spTree>
    <p:extLst>
      <p:ext uri="{BB962C8B-B14F-4D97-AF65-F5344CB8AC3E}">
        <p14:creationId xmlns:p14="http://schemas.microsoft.com/office/powerpoint/2010/main" val="396461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2AF534-10DD-FD77-4F1C-B9C7022E45DD}"/>
              </a:ext>
            </a:extLst>
          </p:cNvPr>
          <p:cNvSpPr/>
          <p:nvPr/>
        </p:nvSpPr>
        <p:spPr>
          <a:xfrm>
            <a:off x="6720923" y="1860986"/>
            <a:ext cx="4810677" cy="34095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10EA40-6174-AD07-3AFA-36BD8F455C56}"/>
              </a:ext>
            </a:extLst>
          </p:cNvPr>
          <p:cNvSpPr txBox="1"/>
          <p:nvPr/>
        </p:nvSpPr>
        <p:spPr>
          <a:xfrm>
            <a:off x="6790661" y="2082440"/>
            <a:ext cx="4248537" cy="1426031"/>
          </a:xfrm>
          <a:prstGeom prst="rect">
            <a:avLst/>
          </a:prstGeom>
          <a:noFill/>
        </p:spPr>
        <p:txBody>
          <a:bodyPr wrap="square">
            <a:spAutoFit/>
          </a:bodyPr>
          <a:lstStyle/>
          <a:p>
            <a:pPr>
              <a:spcAft>
                <a:spcPts val="800"/>
              </a:spcAft>
            </a:pPr>
            <a:r>
              <a:rPr lang="en-US" sz="4000" b="1">
                <a:solidFill>
                  <a:srgbClr val="17406D"/>
                </a:solidFill>
                <a:cs typeface="Arial" panose="020B0604020202020204" pitchFamily="34" charset="0"/>
              </a:rPr>
              <a:t>Methodology I</a:t>
            </a:r>
          </a:p>
          <a:p>
            <a:pPr>
              <a:spcAft>
                <a:spcPts val="800"/>
              </a:spcAft>
            </a:pPr>
            <a:r>
              <a:rPr lang="en-US" sz="4000" b="1">
                <a:solidFill>
                  <a:srgbClr val="17406D"/>
                </a:solidFill>
                <a:cs typeface="Arial" panose="020B0604020202020204" pitchFamily="34" charset="0"/>
              </a:rPr>
              <a:t>: Core Components</a:t>
            </a:r>
          </a:p>
        </p:txBody>
      </p:sp>
      <p:grpSp>
        <p:nvGrpSpPr>
          <p:cNvPr id="6" name="Group 5">
            <a:extLst>
              <a:ext uri="{FF2B5EF4-FFF2-40B4-BE49-F238E27FC236}">
                <a16:creationId xmlns:a16="http://schemas.microsoft.com/office/drawing/2014/main" id="{4A591A42-4ADB-0002-B0FB-8CE257E09E78}"/>
              </a:ext>
            </a:extLst>
          </p:cNvPr>
          <p:cNvGrpSpPr/>
          <p:nvPr/>
        </p:nvGrpSpPr>
        <p:grpSpPr>
          <a:xfrm>
            <a:off x="10416051" y="2991502"/>
            <a:ext cx="640080" cy="640080"/>
            <a:chOff x="10371668" y="2969577"/>
            <a:chExt cx="640080" cy="640080"/>
          </a:xfrm>
        </p:grpSpPr>
        <p:cxnSp>
          <p:nvCxnSpPr>
            <p:cNvPr id="7" name="Straight Connector 6">
              <a:extLst>
                <a:ext uri="{FF2B5EF4-FFF2-40B4-BE49-F238E27FC236}">
                  <a16:creationId xmlns:a16="http://schemas.microsoft.com/office/drawing/2014/main" id="{AE1D79D3-EAEF-A000-7000-590E2156D40B}"/>
                </a:ext>
              </a:extLst>
            </p:cNvPr>
            <p:cNvCxnSpPr/>
            <p:nvPr/>
          </p:nvCxnSpPr>
          <p:spPr>
            <a:xfrm>
              <a:off x="10371668" y="3601190"/>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CA62B72-BA06-3B18-BD95-43AAECF75923}"/>
                </a:ext>
              </a:extLst>
            </p:cNvPr>
            <p:cNvCxnSpPr>
              <a:cxnSpLocks/>
            </p:cNvCxnSpPr>
            <p:nvPr/>
          </p:nvCxnSpPr>
          <p:spPr>
            <a:xfrm rot="5400000">
              <a:off x="10683241" y="3289617"/>
              <a:ext cx="640080" cy="0"/>
            </a:xfrm>
            <a:prstGeom prst="line">
              <a:avLst/>
            </a:prstGeom>
            <a:ln>
              <a:solidFill>
                <a:srgbClr val="17406D"/>
              </a:solidFill>
            </a:ln>
          </p:spPr>
          <p:style>
            <a:lnRef idx="3">
              <a:schemeClr val="accent1"/>
            </a:lnRef>
            <a:fillRef idx="0">
              <a:schemeClr val="accent1"/>
            </a:fillRef>
            <a:effectRef idx="2">
              <a:schemeClr val="accent1"/>
            </a:effectRef>
            <a:fontRef idx="minor">
              <a:schemeClr val="tx1"/>
            </a:fontRef>
          </p:style>
        </p:cxnSp>
      </p:grpSp>
      <p:sp>
        <p:nvSpPr>
          <p:cNvPr id="2" name="Slide Number Placeholder 1">
            <a:extLst>
              <a:ext uri="{FF2B5EF4-FFF2-40B4-BE49-F238E27FC236}">
                <a16:creationId xmlns:a16="http://schemas.microsoft.com/office/drawing/2014/main" id="{168C2B63-4B30-4CE1-2B66-DB9533C706EF}"/>
              </a:ext>
            </a:extLst>
          </p:cNvPr>
          <p:cNvSpPr txBox="1">
            <a:spLocks/>
          </p:cNvSpPr>
          <p:nvPr/>
        </p:nvSpPr>
        <p:spPr>
          <a:xfrm>
            <a:off x="11353800" y="6329361"/>
            <a:ext cx="835152" cy="516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7</a:t>
            </a:fld>
            <a:endParaRPr lang="en-US"/>
          </a:p>
        </p:txBody>
      </p:sp>
    </p:spTree>
    <p:extLst>
      <p:ext uri="{BB962C8B-B14F-4D97-AF65-F5344CB8AC3E}">
        <p14:creationId xmlns:p14="http://schemas.microsoft.com/office/powerpoint/2010/main" val="3184182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09806-3E04-1F0D-286F-D5163E9B6638}"/>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38958DD1-44E0-DC6F-99FA-78A6E54FDEA1}"/>
              </a:ext>
            </a:extLst>
          </p:cNvPr>
          <p:cNvSpPr/>
          <p:nvPr/>
        </p:nvSpPr>
        <p:spPr>
          <a:xfrm>
            <a:off x="0" y="822960"/>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65D90-E0C2-7A25-C28D-19059B01146E}"/>
              </a:ext>
            </a:extLst>
          </p:cNvPr>
          <p:cNvSpPr>
            <a:spLocks noGrp="1"/>
          </p:cNvSpPr>
          <p:nvPr>
            <p:ph type="title"/>
          </p:nvPr>
        </p:nvSpPr>
        <p:spPr>
          <a:xfrm>
            <a:off x="600821" y="124405"/>
            <a:ext cx="11299079" cy="611614"/>
          </a:xfrm>
        </p:spPr>
        <p:txBody>
          <a:bodyPr/>
          <a:lstStyle/>
          <a:p>
            <a:r>
              <a:rPr lang="en-US" sz="2000">
                <a:latin typeface="+mn-lt"/>
              </a:rPr>
              <a:t>Methodology behind Cybersecurity Compliance and Reporting Platform</a:t>
            </a:r>
            <a:endParaRPr lang="en-US" sz="2000">
              <a:latin typeface="+mn-lt"/>
              <a:cs typeface="Arial" panose="020B0604020202020204" pitchFamily="34" charset="0"/>
            </a:endParaRPr>
          </a:p>
        </p:txBody>
      </p:sp>
      <p:sp>
        <p:nvSpPr>
          <p:cNvPr id="6" name="Rectangle 5">
            <a:extLst>
              <a:ext uri="{FF2B5EF4-FFF2-40B4-BE49-F238E27FC236}">
                <a16:creationId xmlns:a16="http://schemas.microsoft.com/office/drawing/2014/main" id="{8943A72E-53E3-1354-9A8A-E1638C406183}"/>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715CCC-121A-17A8-B30B-486A4A466C3A}"/>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cs typeface="Times New Roman" panose="02020603050405020304" pitchFamily="18" charset="0"/>
            </a:endParaRPr>
          </a:p>
        </p:txBody>
      </p:sp>
      <p:sp>
        <p:nvSpPr>
          <p:cNvPr id="3" name="Slide Number Placeholder 1">
            <a:extLst>
              <a:ext uri="{FF2B5EF4-FFF2-40B4-BE49-F238E27FC236}">
                <a16:creationId xmlns:a16="http://schemas.microsoft.com/office/drawing/2014/main" id="{097FBC40-A6F5-6596-ACD2-7F46CA781C8C}"/>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8</a:t>
            </a:fld>
            <a:endParaRPr lang="en-US"/>
          </a:p>
        </p:txBody>
      </p:sp>
      <p:sp>
        <p:nvSpPr>
          <p:cNvPr id="8" name="TextBox 7">
            <a:extLst>
              <a:ext uri="{FF2B5EF4-FFF2-40B4-BE49-F238E27FC236}">
                <a16:creationId xmlns:a16="http://schemas.microsoft.com/office/drawing/2014/main" id="{5261FCA8-63B4-9589-CD4E-C9F4D2F276DA}"/>
              </a:ext>
            </a:extLst>
          </p:cNvPr>
          <p:cNvSpPr txBox="1"/>
          <p:nvPr/>
        </p:nvSpPr>
        <p:spPr>
          <a:xfrm>
            <a:off x="1066327" y="1438695"/>
            <a:ext cx="8881237" cy="1128514"/>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GB">
                <a:ea typeface="DengXian"/>
                <a:cs typeface="Times New Roman"/>
              </a:rPr>
              <a:t>Built on 5 modular components for streamlined incident handling.</a:t>
            </a:r>
          </a:p>
          <a:p>
            <a:pPr marL="285750" indent="-285750">
              <a:spcAft>
                <a:spcPts val="800"/>
              </a:spcAft>
              <a:buFont typeface="Wingdings" panose="05000000000000000000" pitchFamily="2" charset="2"/>
              <a:buChar char="§"/>
            </a:pPr>
            <a:r>
              <a:rPr lang="en-GB">
                <a:ea typeface="DengXian"/>
                <a:cs typeface="Times New Roman"/>
              </a:rPr>
              <a:t>Combines rule-based logic (transparency) + LLM/AI (unstructured data processing).</a:t>
            </a:r>
          </a:p>
          <a:p>
            <a:pPr marL="285750" indent="-285750">
              <a:spcAft>
                <a:spcPts val="800"/>
              </a:spcAft>
              <a:buFont typeface="Wingdings" panose="05000000000000000000" pitchFamily="2" charset="2"/>
              <a:buChar char="§"/>
            </a:pPr>
            <a:r>
              <a:rPr lang="en-GB">
                <a:ea typeface="DengXian"/>
                <a:cs typeface="Times New Roman"/>
              </a:rPr>
              <a:t>Aligns with HK regulatory standards (e.g., OGCIO guides, PCPD templates).</a:t>
            </a:r>
          </a:p>
        </p:txBody>
      </p:sp>
      <p:grpSp>
        <p:nvGrpSpPr>
          <p:cNvPr id="5" name="Group 4">
            <a:extLst>
              <a:ext uri="{FF2B5EF4-FFF2-40B4-BE49-F238E27FC236}">
                <a16:creationId xmlns:a16="http://schemas.microsoft.com/office/drawing/2014/main" id="{81B9BC71-A838-86CE-1F01-8F83661B032B}"/>
              </a:ext>
            </a:extLst>
          </p:cNvPr>
          <p:cNvGrpSpPr/>
          <p:nvPr/>
        </p:nvGrpSpPr>
        <p:grpSpPr>
          <a:xfrm>
            <a:off x="2235032" y="2567209"/>
            <a:ext cx="7721936" cy="3908982"/>
            <a:chOff x="2235032" y="2567209"/>
            <a:chExt cx="7721936" cy="3908982"/>
          </a:xfrm>
        </p:grpSpPr>
        <p:pic>
          <p:nvPicPr>
            <p:cNvPr id="7" name="Picture 6">
              <a:extLst>
                <a:ext uri="{FF2B5EF4-FFF2-40B4-BE49-F238E27FC236}">
                  <a16:creationId xmlns:a16="http://schemas.microsoft.com/office/drawing/2014/main" id="{A65E473C-8EC2-A2DB-2F5B-63B7DA3A3B33}"/>
                </a:ext>
              </a:extLst>
            </p:cNvPr>
            <p:cNvPicPr>
              <a:picLocks noChangeAspect="1"/>
            </p:cNvPicPr>
            <p:nvPr/>
          </p:nvPicPr>
          <p:blipFill>
            <a:blip r:embed="rId3"/>
            <a:stretch>
              <a:fillRect/>
            </a:stretch>
          </p:blipFill>
          <p:spPr>
            <a:xfrm>
              <a:off x="2235032" y="2567209"/>
              <a:ext cx="7721936" cy="3908982"/>
            </a:xfrm>
            <a:prstGeom prst="rect">
              <a:avLst/>
            </a:prstGeom>
          </p:spPr>
        </p:pic>
        <p:sp>
          <p:nvSpPr>
            <p:cNvPr id="4" name="TextBox 11">
              <a:extLst>
                <a:ext uri="{FF2B5EF4-FFF2-40B4-BE49-F238E27FC236}">
                  <a16:creationId xmlns:a16="http://schemas.microsoft.com/office/drawing/2014/main" id="{28F00E36-F561-A435-4FB9-38B2DFBD7A3C}"/>
                </a:ext>
              </a:extLst>
            </p:cNvPr>
            <p:cNvSpPr txBox="1"/>
            <p:nvPr/>
          </p:nvSpPr>
          <p:spPr>
            <a:xfrm>
              <a:off x="5607715" y="4788334"/>
              <a:ext cx="1285289" cy="216000"/>
            </a:xfrm>
            <a:prstGeom prst="rect">
              <a:avLst/>
            </a:prstGeom>
            <a:solidFill>
              <a:srgbClr val="FDF7FC"/>
            </a:solidFill>
            <a:ln>
              <a:noFill/>
            </a:ln>
          </p:spPr>
          <p:txBody>
            <a:bodyPr wrap="square" lIns="36000" tIns="45720" rIns="3600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4849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28246-4162-D0ED-17B6-51D22A2EF7E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02E5341-5321-589B-BB92-1D81E49685A7}"/>
              </a:ext>
            </a:extLst>
          </p:cNvPr>
          <p:cNvSpPr/>
          <p:nvPr/>
        </p:nvSpPr>
        <p:spPr>
          <a:xfrm>
            <a:off x="0" y="825464"/>
            <a:ext cx="12192000" cy="60325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E8D52E38-440F-4256-F126-1EBD262E1A3D}"/>
              </a:ext>
            </a:extLst>
          </p:cNvPr>
          <p:cNvSpPr>
            <a:spLocks noGrp="1"/>
          </p:cNvSpPr>
          <p:nvPr>
            <p:ph type="title"/>
          </p:nvPr>
        </p:nvSpPr>
        <p:spPr>
          <a:xfrm>
            <a:off x="600821" y="124405"/>
            <a:ext cx="11299079" cy="611614"/>
          </a:xfrm>
        </p:spPr>
        <p:txBody>
          <a:bodyPr/>
          <a:lstStyle/>
          <a:p>
            <a:r>
              <a:rPr lang="en-US" sz="2000">
                <a:latin typeface="+mj-lt"/>
              </a:rPr>
              <a:t>Methodology behind Cybersecurity Compliance and Reporting Platform</a:t>
            </a:r>
            <a:endParaRPr lang="en-US" sz="2000">
              <a:latin typeface="+mj-lt"/>
              <a:cs typeface="Arial" panose="020B0604020202020204" pitchFamily="34" charset="0"/>
            </a:endParaRPr>
          </a:p>
        </p:txBody>
      </p:sp>
      <p:sp>
        <p:nvSpPr>
          <p:cNvPr id="6" name="Rectangle 5">
            <a:extLst>
              <a:ext uri="{FF2B5EF4-FFF2-40B4-BE49-F238E27FC236}">
                <a16:creationId xmlns:a16="http://schemas.microsoft.com/office/drawing/2014/main" id="{22D44CC8-78B8-24B8-24B3-1CAF9E3E408F}"/>
              </a:ext>
            </a:extLst>
          </p:cNvPr>
          <p:cNvSpPr/>
          <p:nvPr/>
        </p:nvSpPr>
        <p:spPr>
          <a:xfrm>
            <a:off x="154004" y="211346"/>
            <a:ext cx="446817" cy="422434"/>
          </a:xfrm>
          <a:prstGeom prst="rect">
            <a:avLst/>
          </a:prstGeom>
          <a:solidFill>
            <a:srgbClr val="1740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ectangle 35">
            <a:extLst>
              <a:ext uri="{FF2B5EF4-FFF2-40B4-BE49-F238E27FC236}">
                <a16:creationId xmlns:a16="http://schemas.microsoft.com/office/drawing/2014/main" id="{5ADB197C-D2D3-D295-3A92-44A93477B2FF}"/>
              </a:ext>
            </a:extLst>
          </p:cNvPr>
          <p:cNvSpPr/>
          <p:nvPr/>
        </p:nvSpPr>
        <p:spPr>
          <a:xfrm>
            <a:off x="292100" y="1066799"/>
            <a:ext cx="11607800" cy="5448377"/>
          </a:xfrm>
          <a:prstGeom prst="rect">
            <a:avLst/>
          </a:prstGeom>
          <a:noFill/>
          <a:ln w="12700">
            <a:solidFill>
              <a:srgbClr val="17406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latin typeface="+mj-lt"/>
              <a:cs typeface="Times New Roman" panose="02020603050405020304" pitchFamily="18" charset="0"/>
            </a:endParaRPr>
          </a:p>
        </p:txBody>
      </p:sp>
      <p:sp>
        <p:nvSpPr>
          <p:cNvPr id="3" name="Rectangle: Rounded Corners 2">
            <a:extLst>
              <a:ext uri="{FF2B5EF4-FFF2-40B4-BE49-F238E27FC236}">
                <a16:creationId xmlns:a16="http://schemas.microsoft.com/office/drawing/2014/main" id="{FD445B07-0593-F174-FD46-736FBBA624EF}"/>
              </a:ext>
            </a:extLst>
          </p:cNvPr>
          <p:cNvSpPr/>
          <p:nvPr/>
        </p:nvSpPr>
        <p:spPr>
          <a:xfrm>
            <a:off x="2408448" y="3970610"/>
            <a:ext cx="7200932" cy="1663900"/>
          </a:xfrm>
          <a:prstGeom prst="roundRect">
            <a:avLst/>
          </a:prstGeom>
          <a:solidFill>
            <a:srgbClr val="F7F9FD"/>
          </a:solidFill>
          <a:ln>
            <a:solidFill>
              <a:srgbClr val="ABC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71A1E70-78E2-C9F6-B375-6A24E3072BD5}"/>
              </a:ext>
            </a:extLst>
          </p:cNvPr>
          <p:cNvSpPr/>
          <p:nvPr/>
        </p:nvSpPr>
        <p:spPr>
          <a:xfrm>
            <a:off x="5307110" y="3547277"/>
            <a:ext cx="1260910" cy="336884"/>
          </a:xfrm>
          <a:prstGeom prst="rect">
            <a:avLst/>
          </a:prstGeom>
          <a:solidFill>
            <a:schemeClr val="bg1"/>
          </a:solidFill>
          <a:ln>
            <a:solidFill>
              <a:srgbClr val="ABC3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mj-lt"/>
                <a:ea typeface="Calibri" panose="020F0502020204030204" pitchFamily="34" charset="0"/>
                <a:cs typeface="Calibri" panose="020F0502020204030204" pitchFamily="34" charset="0"/>
              </a:rPr>
              <a:t>User Input</a:t>
            </a:r>
          </a:p>
        </p:txBody>
      </p:sp>
      <p:pic>
        <p:nvPicPr>
          <p:cNvPr id="5" name="Picture 4" descr="A black background with a black square&#10;&#10;AI-generated content may be incorrect.">
            <a:extLst>
              <a:ext uri="{FF2B5EF4-FFF2-40B4-BE49-F238E27FC236}">
                <a16:creationId xmlns:a16="http://schemas.microsoft.com/office/drawing/2014/main" id="{3D61D688-F2EA-DB12-6CFD-63C3619D6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965" y="3003628"/>
            <a:ext cx="457200" cy="457200"/>
          </a:xfrm>
          <a:prstGeom prst="rect">
            <a:avLst/>
          </a:prstGeom>
        </p:spPr>
      </p:pic>
      <p:sp>
        <p:nvSpPr>
          <p:cNvPr id="7" name="Rectangle 6">
            <a:extLst>
              <a:ext uri="{FF2B5EF4-FFF2-40B4-BE49-F238E27FC236}">
                <a16:creationId xmlns:a16="http://schemas.microsoft.com/office/drawing/2014/main" id="{19D4C9F9-9C47-6F26-D9EF-9D6D82840CE2}"/>
              </a:ext>
            </a:extLst>
          </p:cNvPr>
          <p:cNvSpPr/>
          <p:nvPr/>
        </p:nvSpPr>
        <p:spPr>
          <a:xfrm>
            <a:off x="3021773" y="4717726"/>
            <a:ext cx="1703320" cy="766233"/>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latin typeface="+mj-lt"/>
                <a:ea typeface="Calibri" panose="020F0502020204030204" pitchFamily="34" charset="0"/>
                <a:cs typeface="Calibri" panose="020F0502020204030204" pitchFamily="34" charset="0"/>
              </a:rPr>
              <a:t>AI-powered Input Assistant</a:t>
            </a:r>
          </a:p>
        </p:txBody>
      </p:sp>
      <p:pic>
        <p:nvPicPr>
          <p:cNvPr id="20" name="Picture 19" descr="A black background with a black square&#10;&#10;AI-generated content may be incorrect.">
            <a:extLst>
              <a:ext uri="{FF2B5EF4-FFF2-40B4-BE49-F238E27FC236}">
                <a16:creationId xmlns:a16="http://schemas.microsoft.com/office/drawing/2014/main" id="{53C2AB95-7643-3827-1BB1-5A9B46AA6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316" y="4291926"/>
            <a:ext cx="457200" cy="457200"/>
          </a:xfrm>
          <a:prstGeom prst="rect">
            <a:avLst/>
          </a:prstGeom>
        </p:spPr>
      </p:pic>
      <p:pic>
        <p:nvPicPr>
          <p:cNvPr id="22" name="Picture 21" descr="A black background with a black square&#10;&#10;AI-generated content may be incorrect.">
            <a:extLst>
              <a:ext uri="{FF2B5EF4-FFF2-40B4-BE49-F238E27FC236}">
                <a16:creationId xmlns:a16="http://schemas.microsoft.com/office/drawing/2014/main" id="{33946E81-86C0-DB00-67B0-81649BC20F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088" y="4226985"/>
            <a:ext cx="457200" cy="457200"/>
          </a:xfrm>
          <a:prstGeom prst="rect">
            <a:avLst/>
          </a:prstGeom>
        </p:spPr>
      </p:pic>
      <p:sp>
        <p:nvSpPr>
          <p:cNvPr id="23" name="Rectangle 22">
            <a:extLst>
              <a:ext uri="{FF2B5EF4-FFF2-40B4-BE49-F238E27FC236}">
                <a16:creationId xmlns:a16="http://schemas.microsoft.com/office/drawing/2014/main" id="{283863DF-BF19-9DA6-01DC-07D8337F174D}"/>
              </a:ext>
            </a:extLst>
          </p:cNvPr>
          <p:cNvSpPr/>
          <p:nvPr/>
        </p:nvSpPr>
        <p:spPr>
          <a:xfrm>
            <a:off x="5169149" y="4651387"/>
            <a:ext cx="1672292" cy="832571"/>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latin typeface="+mj-lt"/>
                <a:ea typeface="Calibri" panose="020F0502020204030204" pitchFamily="34" charset="0"/>
                <a:cs typeface="Calibri" panose="020F0502020204030204" pitchFamily="34" charset="0"/>
              </a:rPr>
              <a:t>Incident Reporting Input Form</a:t>
            </a:r>
          </a:p>
        </p:txBody>
      </p:sp>
      <p:sp>
        <p:nvSpPr>
          <p:cNvPr id="37" name="Rectangle 36">
            <a:extLst>
              <a:ext uri="{FF2B5EF4-FFF2-40B4-BE49-F238E27FC236}">
                <a16:creationId xmlns:a16="http://schemas.microsoft.com/office/drawing/2014/main" id="{3352979E-0147-7713-3F4B-166007195E8F}"/>
              </a:ext>
            </a:extLst>
          </p:cNvPr>
          <p:cNvSpPr/>
          <p:nvPr/>
        </p:nvSpPr>
        <p:spPr>
          <a:xfrm>
            <a:off x="7448038" y="4716766"/>
            <a:ext cx="1272565" cy="615744"/>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HK" b="1">
                <a:solidFill>
                  <a:schemeClr val="tx1"/>
                </a:solidFill>
                <a:latin typeface="+mj-lt"/>
                <a:ea typeface="Calibri" panose="020F0502020204030204" pitchFamily="34" charset="0"/>
                <a:cs typeface="Calibri" panose="020F0502020204030204" pitchFamily="34" charset="0"/>
              </a:rPr>
              <a:t>Criticality</a:t>
            </a:r>
          </a:p>
          <a:p>
            <a:pPr algn="ctr"/>
            <a:r>
              <a:rPr lang="en-HK" b="1">
                <a:solidFill>
                  <a:schemeClr val="tx1"/>
                </a:solidFill>
                <a:latin typeface="+mj-lt"/>
                <a:ea typeface="Calibri" panose="020F0502020204030204" pitchFamily="34" charset="0"/>
                <a:cs typeface="Calibri" panose="020F0502020204030204" pitchFamily="34" charset="0"/>
              </a:rPr>
              <a:t>Classifier</a:t>
            </a:r>
          </a:p>
        </p:txBody>
      </p:sp>
      <p:pic>
        <p:nvPicPr>
          <p:cNvPr id="38" name="Picture 24" descr="Classification - Free maps and location icons">
            <a:extLst>
              <a:ext uri="{FF2B5EF4-FFF2-40B4-BE49-F238E27FC236}">
                <a16:creationId xmlns:a16="http://schemas.microsoft.com/office/drawing/2014/main" id="{7B73C850-C7E4-49EA-29BA-61B0EAB07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912" y="4291926"/>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3511663-EAE6-0DE8-E9EA-A82E0AF447A4}"/>
              </a:ext>
            </a:extLst>
          </p:cNvPr>
          <p:cNvCxnSpPr/>
          <p:nvPr/>
        </p:nvCxnSpPr>
        <p:spPr>
          <a:xfrm>
            <a:off x="4637314" y="4749126"/>
            <a:ext cx="5784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A174842-898C-8B3A-2579-D78A6CBB01EA}"/>
              </a:ext>
            </a:extLst>
          </p:cNvPr>
          <p:cNvCxnSpPr/>
          <p:nvPr/>
        </p:nvCxnSpPr>
        <p:spPr>
          <a:xfrm>
            <a:off x="6792686" y="4749126"/>
            <a:ext cx="5784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5FDBAB1-D7DC-4E7E-ACD6-381CCE3122AE}"/>
              </a:ext>
            </a:extLst>
          </p:cNvPr>
          <p:cNvSpPr txBox="1"/>
          <p:nvPr/>
        </p:nvSpPr>
        <p:spPr>
          <a:xfrm>
            <a:off x="1149455" y="1374040"/>
            <a:ext cx="8678424" cy="1128514"/>
          </a:xfrm>
          <a:prstGeom prst="rect">
            <a:avLst/>
          </a:prstGeom>
          <a:noFill/>
        </p:spPr>
        <p:txBody>
          <a:bodyPr wrap="square" lIns="91440" tIns="45720" rIns="91440" bIns="45720" anchor="t">
            <a:spAutoFit/>
          </a:bodyPr>
          <a:lstStyle/>
          <a:p>
            <a:pPr marL="285750" indent="-285750">
              <a:spcAft>
                <a:spcPts val="800"/>
              </a:spcAft>
              <a:buFont typeface="Wingdings" panose="05000000000000000000" pitchFamily="2" charset="2"/>
              <a:buChar char="§"/>
            </a:pPr>
            <a:r>
              <a:rPr lang="en-US">
                <a:latin typeface="Calibri"/>
                <a:ea typeface="DengXian"/>
                <a:cs typeface="Times New Roman"/>
              </a:rPr>
              <a:t>Key Tech: </a:t>
            </a:r>
            <a:r>
              <a:rPr lang="en-US">
                <a:latin typeface="Calibri"/>
                <a:ea typeface="Calibri"/>
                <a:cs typeface="Calibri"/>
              </a:rPr>
              <a:t>DeepSeek-R1 + </a:t>
            </a:r>
            <a:r>
              <a:rPr lang="en-US" err="1">
                <a:latin typeface="Calibri"/>
                <a:ea typeface="DengXian"/>
                <a:cs typeface="Times New Roman"/>
              </a:rPr>
              <a:t>LangChain</a:t>
            </a:r>
            <a:r>
              <a:rPr lang="en-US">
                <a:latin typeface="Calibri"/>
                <a:ea typeface="DengXian"/>
                <a:cs typeface="Times New Roman"/>
              </a:rPr>
              <a:t> + </a:t>
            </a:r>
            <a:r>
              <a:rPr lang="en-US" err="1">
                <a:latin typeface="Calibri"/>
                <a:ea typeface="DengXian"/>
                <a:cs typeface="Times New Roman"/>
              </a:rPr>
              <a:t>ChromaDB</a:t>
            </a:r>
            <a:r>
              <a:rPr lang="en-US">
                <a:latin typeface="Calibri"/>
                <a:ea typeface="DengXian"/>
                <a:cs typeface="Times New Roman"/>
              </a:rPr>
              <a:t> for Input Assistant.</a:t>
            </a:r>
          </a:p>
          <a:p>
            <a:pPr marL="285750" indent="-285750">
              <a:spcAft>
                <a:spcPts val="800"/>
              </a:spcAft>
              <a:buFont typeface="Wingdings" panose="05000000000000000000" pitchFamily="2" charset="2"/>
              <a:buChar char="§"/>
            </a:pPr>
            <a:r>
              <a:rPr lang="en-US">
                <a:latin typeface="Calibri"/>
                <a:ea typeface="DengXian"/>
                <a:cs typeface="Times New Roman"/>
              </a:rPr>
              <a:t>Key Tech: </a:t>
            </a:r>
            <a:r>
              <a:rPr lang="en-US" err="1">
                <a:latin typeface="Calibri"/>
                <a:ea typeface="DengXian"/>
                <a:cs typeface="Times New Roman"/>
              </a:rPr>
              <a:t>XGBoost</a:t>
            </a:r>
            <a:r>
              <a:rPr lang="en-US">
                <a:latin typeface="Calibri"/>
                <a:ea typeface="DengXian"/>
                <a:cs typeface="Times New Roman"/>
              </a:rPr>
              <a:t> + Feature Engineering with rule-based model for Criticality Classifier</a:t>
            </a:r>
          </a:p>
          <a:p>
            <a:pPr marL="285750" indent="-285750">
              <a:spcAft>
                <a:spcPts val="800"/>
              </a:spcAft>
              <a:buFont typeface="Wingdings" panose="05000000000000000000" pitchFamily="2" charset="2"/>
              <a:buChar char="§"/>
            </a:pPr>
            <a:r>
              <a:rPr lang="en-US">
                <a:latin typeface="Calibri"/>
                <a:ea typeface="DengXian"/>
                <a:cs typeface="Times New Roman"/>
              </a:rPr>
              <a:t>User Benefit: Reduces manual work; guides non-experts.</a:t>
            </a:r>
            <a:endParaRPr lang="en-GB">
              <a:latin typeface="Calibri"/>
              <a:ea typeface="DengXian"/>
              <a:cs typeface="Times New Roman"/>
            </a:endParaRPr>
          </a:p>
        </p:txBody>
      </p:sp>
      <p:sp>
        <p:nvSpPr>
          <p:cNvPr id="12" name="Slide Number Placeholder 1">
            <a:extLst>
              <a:ext uri="{FF2B5EF4-FFF2-40B4-BE49-F238E27FC236}">
                <a16:creationId xmlns:a16="http://schemas.microsoft.com/office/drawing/2014/main" id="{BB239507-C587-F636-3A02-52783E8ADF2F}"/>
              </a:ext>
            </a:extLst>
          </p:cNvPr>
          <p:cNvSpPr txBox="1">
            <a:spLocks/>
          </p:cNvSpPr>
          <p:nvPr/>
        </p:nvSpPr>
        <p:spPr>
          <a:xfrm>
            <a:off x="11353800" y="6515176"/>
            <a:ext cx="835152" cy="3306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AD294BC-9438-4D92-A135-FC649997F4CC}" type="slidenum">
              <a:rPr lang="en-US" smtClean="0"/>
              <a:pPr algn="ctr"/>
              <a:t>9</a:t>
            </a:fld>
            <a:endParaRPr lang="en-US"/>
          </a:p>
        </p:txBody>
      </p:sp>
    </p:spTree>
    <p:extLst>
      <p:ext uri="{BB962C8B-B14F-4D97-AF65-F5344CB8AC3E}">
        <p14:creationId xmlns:p14="http://schemas.microsoft.com/office/powerpoint/2010/main" val="1993177075"/>
      </p:ext>
    </p:extLst>
  </p:cSld>
  <p:clrMapOvr>
    <a:masterClrMapping/>
  </p:clrMapOvr>
</p:sld>
</file>

<file path=ppt/theme/theme1.xml><?xml version="1.0" encoding="utf-8"?>
<a:theme xmlns:a="http://schemas.openxmlformats.org/drawingml/2006/main" name="Office Theme">
  <a:themeElements>
    <a:clrScheme name="Custom 1">
      <a:dk1>
        <a:srgbClr val="231F20"/>
      </a:dk1>
      <a:lt1>
        <a:sysClr val="window" lastClr="FFFFFF"/>
      </a:lt1>
      <a:dk2>
        <a:srgbClr val="44546A"/>
      </a:dk2>
      <a:lt2>
        <a:srgbClr val="808285"/>
      </a:lt2>
      <a:accent1>
        <a:srgbClr val="73C167"/>
      </a:accent1>
      <a:accent2>
        <a:srgbClr val="00703C"/>
      </a:accent2>
      <a:accent3>
        <a:srgbClr val="00539B"/>
      </a:accent3>
      <a:accent4>
        <a:srgbClr val="731472"/>
      </a:accent4>
      <a:accent5>
        <a:srgbClr val="FDBE57"/>
      </a:accent5>
      <a:accent6>
        <a:srgbClr val="F19D19"/>
      </a:accent6>
      <a:hlink>
        <a:srgbClr val="00B0F0"/>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商务风格主题9">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0">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商务风格主题9" id="{51C8103F-64A3-468C-B394-2E5D0E24A314}" vid="{4ADD5288-7065-4209-A8A3-71A381D590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80d8e75-52b9-4839-a358-87abb93b3567}" enabled="0" method="" siteId="{e80d8e75-52b9-4839-a358-87abb93b3567}"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46</Notes>
  <HiddenSlides>13</HiddenSlide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Office Theme</vt:lpstr>
      <vt:lpstr>商务风格主题9</vt:lpstr>
      <vt:lpstr>PowerPoint Presentation</vt:lpstr>
      <vt:lpstr>PowerPoint Presentation</vt:lpstr>
      <vt:lpstr>PowerPoint Presentation</vt:lpstr>
      <vt:lpstr>Cyber threats and technology crimes are rapidly increasing in Hong Kong, with more frequent and severe attacks </vt:lpstr>
      <vt:lpstr>Strengthen statutory requirements and Higher regulatory expectation </vt:lpstr>
      <vt:lpstr>Timely and effective cybersecurity incident reporting</vt:lpstr>
      <vt:lpstr>PowerPoint Presentation</vt:lpstr>
      <vt:lpstr>Methodology behind Cybersecurity Compliance and Reporting Platform</vt:lpstr>
      <vt:lpstr>Methodology behind Cybersecurity Compliance and Reporting Platform</vt:lpstr>
      <vt:lpstr>Methodology behind Cybersecurity Compliance and Reporting Platform</vt:lpstr>
      <vt:lpstr>Methodology behind Cybersecurity Compliance and Reporting Platform</vt:lpstr>
      <vt:lpstr>Methodology behind Cybersecurity Compliance and Reporting Platform</vt:lpstr>
      <vt:lpstr>Methodology behind Cybersecurity Compliance and Reporting Platform</vt:lpstr>
      <vt:lpstr>Methodology behind Cybersecurity Compliance and Reporting Platform</vt:lpstr>
      <vt:lpstr>PowerPoint Presentation</vt:lpstr>
      <vt:lpstr>LLM-RAG-based Model Selection</vt:lpstr>
      <vt:lpstr>LLM-RAG-based Functions (Input Assistant and LLM Advisor)</vt:lpstr>
      <vt:lpstr>Processing Time</vt:lpstr>
      <vt:lpstr>Extraction Accuracy</vt:lpstr>
      <vt:lpstr>Generation Relevancy</vt:lpstr>
      <vt:lpstr>Performance Comparison</vt:lpstr>
      <vt:lpstr>ML-based Model Selection</vt:lpstr>
      <vt:lpstr>PowerPoint Presentation</vt:lpstr>
      <vt:lpstr>PowerPoint Presentation</vt:lpstr>
      <vt:lpstr>Home Page</vt:lpstr>
      <vt:lpstr>Basic Workflow</vt:lpstr>
      <vt:lpstr>Incidents for Demonstration</vt:lpstr>
      <vt:lpstr>PowerPoint Presentation</vt:lpstr>
      <vt:lpstr>Summary of Cyber Security Knowledge and Development Technologies</vt:lpstr>
      <vt:lpstr>Conclusion – Alignment with Objectives</vt:lpstr>
      <vt:lpstr>Conclusion – Achievements &amp; Impact</vt:lpstr>
      <vt:lpstr>Conclusion – Challenges &amp; Solutions</vt:lpstr>
      <vt:lpstr>Conclusion – Future Directions</vt:lpstr>
      <vt:lpstr>PowerPoint Presentation</vt:lpstr>
      <vt:lpstr>PowerPoint Presentation</vt:lpstr>
      <vt:lpstr>Background Research</vt:lpstr>
      <vt:lpstr>Platform Development </vt:lpstr>
      <vt:lpstr>Platform Development </vt:lpstr>
      <vt:lpstr>Platform Development </vt:lpstr>
      <vt:lpstr>Criticality Classification</vt:lpstr>
      <vt:lpstr>Criticality Classification</vt:lpstr>
      <vt:lpstr>AI-Powered Input Assistant</vt:lpstr>
      <vt:lpstr>Sentence Transformers</vt:lpstr>
      <vt:lpstr>Sentence Transformers</vt:lpstr>
      <vt:lpstr>Traditional RAG vs Graph RAG [1]</vt:lpstr>
      <vt:lpstr>Traditional RAG vs Graph RAG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SW. Yiu</dc:creator>
  <cp:revision>1</cp:revision>
  <cp:lastPrinted>2025-07-23T03:54:25Z</cp:lastPrinted>
  <dcterms:created xsi:type="dcterms:W3CDTF">2019-07-02T09:40:03Z</dcterms:created>
  <dcterms:modified xsi:type="dcterms:W3CDTF">2025-07-23T13:29:33Z</dcterms:modified>
</cp:coreProperties>
</file>